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  <p:sldId id="266" r:id="rId7"/>
  </p:sldIdLst>
  <p:sldSz cx="18288000" cy="10287000"/>
  <p:notesSz cx="6858000" cy="9144000"/>
  <p:embeddedFontLst>
    <p:embeddedFont>
      <p:font typeface="Gong Gothic Light" panose="020B0600000101010101" charset="-127"/>
      <p:regular r:id="rId8"/>
    </p:embeddedFont>
    <p:embeddedFont>
      <p:font typeface="Hakgyoansim Jiugae R" panose="020B0600000101010101" charset="-127"/>
      <p:regular r:id="rId9"/>
    </p:embeddedFont>
    <p:embeddedFont>
      <p:font typeface="Pretendard SemiBold" panose="020B0600000101010101" charset="-127"/>
      <p:bold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55C3D0-8B95-4216-8109-D6E0CA588D00}" v="94" dt="2025-05-12T11:48:21.6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72" y="1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준섭 김" userId="4bf3ea65cd2b878b" providerId="LiveId" clId="{C055C3D0-8B95-4216-8109-D6E0CA588D00}"/>
    <pc:docChg chg="undo custSel addSld delSld modSld sldOrd">
      <pc:chgData name="준섭 김" userId="4bf3ea65cd2b878b" providerId="LiveId" clId="{C055C3D0-8B95-4216-8109-D6E0CA588D00}" dt="2025-05-12T11:49:39.823" v="783" actId="47"/>
      <pc:docMkLst>
        <pc:docMk/>
      </pc:docMkLst>
      <pc:sldChg chg="modSp mod">
        <pc:chgData name="준섭 김" userId="4bf3ea65cd2b878b" providerId="LiveId" clId="{C055C3D0-8B95-4216-8109-D6E0CA588D00}" dt="2025-05-12T11:27:59.218" v="19" actId="14100"/>
        <pc:sldMkLst>
          <pc:docMk/>
          <pc:sldMk cId="0" sldId="256"/>
        </pc:sldMkLst>
        <pc:picChg chg="mod">
          <ac:chgData name="준섭 김" userId="4bf3ea65cd2b878b" providerId="LiveId" clId="{C055C3D0-8B95-4216-8109-D6E0CA588D00}" dt="2025-05-12T11:27:59.218" v="19" actId="14100"/>
          <ac:picMkLst>
            <pc:docMk/>
            <pc:sldMk cId="0" sldId="256"/>
            <ac:picMk id="2" creationId="{00000000-0000-0000-0000-000000000000}"/>
          </ac:picMkLst>
        </pc:picChg>
        <pc:picChg chg="mod">
          <ac:chgData name="준섭 김" userId="4bf3ea65cd2b878b" providerId="LiveId" clId="{C055C3D0-8B95-4216-8109-D6E0CA588D00}" dt="2025-05-12T11:27:57.229" v="14" actId="1076"/>
          <ac:picMkLst>
            <pc:docMk/>
            <pc:sldMk cId="0" sldId="256"/>
            <ac:picMk id="3" creationId="{00000000-0000-0000-0000-000000000000}"/>
          </ac:picMkLst>
        </pc:picChg>
      </pc:sldChg>
      <pc:sldChg chg="modSp del mod">
        <pc:chgData name="준섭 김" userId="4bf3ea65cd2b878b" providerId="LiveId" clId="{C055C3D0-8B95-4216-8109-D6E0CA588D00}" dt="2025-05-12T11:31:59.943" v="58" actId="47"/>
        <pc:sldMkLst>
          <pc:docMk/>
          <pc:sldMk cId="0" sldId="257"/>
        </pc:sldMkLst>
        <pc:picChg chg="mod">
          <ac:chgData name="준섭 김" userId="4bf3ea65cd2b878b" providerId="LiveId" clId="{C055C3D0-8B95-4216-8109-D6E0CA588D00}" dt="2025-05-12T11:29:55.509" v="24" actId="1076"/>
          <ac:picMkLst>
            <pc:docMk/>
            <pc:sldMk cId="0" sldId="257"/>
            <ac:picMk id="3" creationId="{00000000-0000-0000-0000-000000000000}"/>
          </ac:picMkLst>
        </pc:picChg>
      </pc:sldChg>
      <pc:sldChg chg="modSp del mod">
        <pc:chgData name="준섭 김" userId="4bf3ea65cd2b878b" providerId="LiveId" clId="{C055C3D0-8B95-4216-8109-D6E0CA588D00}" dt="2025-05-12T11:33:29.694" v="99" actId="2696"/>
        <pc:sldMkLst>
          <pc:docMk/>
          <pc:sldMk cId="0" sldId="258"/>
        </pc:sldMkLst>
        <pc:spChg chg="mod">
          <ac:chgData name="준섭 김" userId="4bf3ea65cd2b878b" providerId="LiveId" clId="{C055C3D0-8B95-4216-8109-D6E0CA588D00}" dt="2025-05-12T11:32:55.738" v="98" actId="20577"/>
          <ac:spMkLst>
            <pc:docMk/>
            <pc:sldMk cId="0" sldId="258"/>
            <ac:spMk id="9" creationId="{00000000-0000-0000-0000-000000000000}"/>
          </ac:spMkLst>
        </pc:spChg>
      </pc:sldChg>
      <pc:sldChg chg="modSp del mod">
        <pc:chgData name="준섭 김" userId="4bf3ea65cd2b878b" providerId="LiveId" clId="{C055C3D0-8B95-4216-8109-D6E0CA588D00}" dt="2025-05-12T11:34:14.253" v="106" actId="2696"/>
        <pc:sldMkLst>
          <pc:docMk/>
          <pc:sldMk cId="0" sldId="259"/>
        </pc:sldMkLst>
        <pc:spChg chg="mod">
          <ac:chgData name="준섭 김" userId="4bf3ea65cd2b878b" providerId="LiveId" clId="{C055C3D0-8B95-4216-8109-D6E0CA588D00}" dt="2025-05-12T11:33:41.117" v="102" actId="1076"/>
          <ac:spMkLst>
            <pc:docMk/>
            <pc:sldMk cId="0" sldId="259"/>
            <ac:spMk id="7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3:41.117" v="102" actId="1076"/>
          <ac:spMkLst>
            <pc:docMk/>
            <pc:sldMk cId="0" sldId="259"/>
            <ac:spMk id="9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3:41.117" v="102" actId="1076"/>
          <ac:spMkLst>
            <pc:docMk/>
            <pc:sldMk cId="0" sldId="259"/>
            <ac:spMk id="10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3:41.117" v="102" actId="1076"/>
          <ac:spMkLst>
            <pc:docMk/>
            <pc:sldMk cId="0" sldId="259"/>
            <ac:spMk id="11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3:41.117" v="102" actId="1076"/>
          <ac:spMkLst>
            <pc:docMk/>
            <pc:sldMk cId="0" sldId="259"/>
            <ac:spMk id="12" creationId="{00000000-0000-0000-0000-000000000000}"/>
          </ac:spMkLst>
        </pc:spChg>
      </pc:sldChg>
      <pc:sldChg chg="modSp del mod">
        <pc:chgData name="준섭 김" userId="4bf3ea65cd2b878b" providerId="LiveId" clId="{C055C3D0-8B95-4216-8109-D6E0CA588D00}" dt="2025-05-12T11:36:46.147" v="119" actId="2696"/>
        <pc:sldMkLst>
          <pc:docMk/>
          <pc:sldMk cId="0" sldId="260"/>
        </pc:sldMkLst>
        <pc:spChg chg="mod">
          <ac:chgData name="준섭 김" userId="4bf3ea65cd2b878b" providerId="LiveId" clId="{C055C3D0-8B95-4216-8109-D6E0CA588D00}" dt="2025-05-12T11:36:34.762" v="117" actId="1076"/>
          <ac:spMkLst>
            <pc:docMk/>
            <pc:sldMk cId="0" sldId="260"/>
            <ac:spMk id="8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6:34.762" v="117" actId="1076"/>
          <ac:spMkLst>
            <pc:docMk/>
            <pc:sldMk cId="0" sldId="260"/>
            <ac:spMk id="15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6:34.762" v="117" actId="1076"/>
          <ac:spMkLst>
            <pc:docMk/>
            <pc:sldMk cId="0" sldId="260"/>
            <ac:spMk id="21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6:34.762" v="117" actId="1076"/>
          <ac:spMkLst>
            <pc:docMk/>
            <pc:sldMk cId="0" sldId="260"/>
            <ac:spMk id="22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6:34.762" v="117" actId="1076"/>
          <ac:spMkLst>
            <pc:docMk/>
            <pc:sldMk cId="0" sldId="260"/>
            <ac:spMk id="23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6:34.762" v="117" actId="1076"/>
          <ac:spMkLst>
            <pc:docMk/>
            <pc:sldMk cId="0" sldId="260"/>
            <ac:spMk id="24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6:34.762" v="117" actId="1076"/>
          <ac:spMkLst>
            <pc:docMk/>
            <pc:sldMk cId="0" sldId="260"/>
            <ac:spMk id="25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6:34.762" v="117" actId="1076"/>
          <ac:spMkLst>
            <pc:docMk/>
            <pc:sldMk cId="0" sldId="260"/>
            <ac:spMk id="26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6:34.762" v="117" actId="1076"/>
          <ac:spMkLst>
            <pc:docMk/>
            <pc:sldMk cId="0" sldId="260"/>
            <ac:spMk id="27" creationId="{00000000-0000-0000-0000-000000000000}"/>
          </ac:spMkLst>
        </pc:spChg>
        <pc:spChg chg="mod">
          <ac:chgData name="준섭 김" userId="4bf3ea65cd2b878b" providerId="LiveId" clId="{C055C3D0-8B95-4216-8109-D6E0CA588D00}" dt="2025-05-12T11:36:34.762" v="117" actId="1076"/>
          <ac:spMkLst>
            <pc:docMk/>
            <pc:sldMk cId="0" sldId="260"/>
            <ac:spMk id="28" creationId="{00000000-0000-0000-0000-000000000000}"/>
          </ac:spMkLst>
        </pc:spChg>
        <pc:picChg chg="mod">
          <ac:chgData name="준섭 김" userId="4bf3ea65cd2b878b" providerId="LiveId" clId="{C055C3D0-8B95-4216-8109-D6E0CA588D00}" dt="2025-05-12T11:34:42.576" v="109" actId="1076"/>
          <ac:picMkLst>
            <pc:docMk/>
            <pc:sldMk cId="0" sldId="260"/>
            <ac:picMk id="3" creationId="{00000000-0000-0000-0000-000000000000}"/>
          </ac:picMkLst>
        </pc:picChg>
      </pc:sldChg>
      <pc:sldChg chg="addSp delSp modSp add mod setBg">
        <pc:chgData name="준섭 김" userId="4bf3ea65cd2b878b" providerId="LiveId" clId="{C055C3D0-8B95-4216-8109-D6E0CA588D00}" dt="2025-05-12T11:31:53.093" v="56" actId="1076"/>
        <pc:sldMkLst>
          <pc:docMk/>
          <pc:sldMk cId="3561563047" sldId="261"/>
        </pc:sldMkLst>
        <pc:spChg chg="mod">
          <ac:chgData name="준섭 김" userId="4bf3ea65cd2b878b" providerId="LiveId" clId="{C055C3D0-8B95-4216-8109-D6E0CA588D00}" dt="2025-05-12T11:29:14.860" v="22" actId="20577"/>
          <ac:spMkLst>
            <pc:docMk/>
            <pc:sldMk cId="3561563047" sldId="261"/>
            <ac:spMk id="8" creationId="{570C39E9-2575-594A-9D90-63E804BA00E7}"/>
          </ac:spMkLst>
        </pc:spChg>
        <pc:spChg chg="add del">
          <ac:chgData name="준섭 김" userId="4bf3ea65cd2b878b" providerId="LiveId" clId="{C055C3D0-8B95-4216-8109-D6E0CA588D00}" dt="2025-05-12T11:29:58.712" v="26" actId="22"/>
          <ac:spMkLst>
            <pc:docMk/>
            <pc:sldMk cId="3561563047" sldId="261"/>
            <ac:spMk id="10" creationId="{76369A79-B58F-2E7F-FE31-F0C8A77C2893}"/>
          </ac:spMkLst>
        </pc:spChg>
        <pc:spChg chg="add del mod">
          <ac:chgData name="준섭 김" userId="4bf3ea65cd2b878b" providerId="LiveId" clId="{C055C3D0-8B95-4216-8109-D6E0CA588D00}" dt="2025-05-12T11:30:41.379" v="34"/>
          <ac:spMkLst>
            <pc:docMk/>
            <pc:sldMk cId="3561563047" sldId="261"/>
            <ac:spMk id="12" creationId="{5B86F679-4579-AC37-36F8-46C615D49C39}"/>
          </ac:spMkLst>
        </pc:spChg>
        <pc:spChg chg="add mod">
          <ac:chgData name="준섭 김" userId="4bf3ea65cd2b878b" providerId="LiveId" clId="{C055C3D0-8B95-4216-8109-D6E0CA588D00}" dt="2025-05-12T11:30:40.013" v="32"/>
          <ac:spMkLst>
            <pc:docMk/>
            <pc:sldMk cId="3561563047" sldId="261"/>
            <ac:spMk id="13" creationId="{75391F85-F58F-4352-0677-68BA3DB39479}"/>
          </ac:spMkLst>
        </pc:spChg>
        <pc:spChg chg="add mod">
          <ac:chgData name="준섭 김" userId="4bf3ea65cd2b878b" providerId="LiveId" clId="{C055C3D0-8B95-4216-8109-D6E0CA588D00}" dt="2025-05-12T11:31:02.709" v="40" actId="1076"/>
          <ac:spMkLst>
            <pc:docMk/>
            <pc:sldMk cId="3561563047" sldId="261"/>
            <ac:spMk id="14" creationId="{EAF03B43-345D-7B73-A55C-91CF4B5C1C6E}"/>
          </ac:spMkLst>
        </pc:spChg>
        <pc:spChg chg="add mod">
          <ac:chgData name="준섭 김" userId="4bf3ea65cd2b878b" providerId="LiveId" clId="{C055C3D0-8B95-4216-8109-D6E0CA588D00}" dt="2025-05-12T11:31:37.505" v="53" actId="1037"/>
          <ac:spMkLst>
            <pc:docMk/>
            <pc:sldMk cId="3561563047" sldId="261"/>
            <ac:spMk id="15" creationId="{950E8E2E-589B-4240-0CC6-E2D24D85FFAC}"/>
          </ac:spMkLst>
        </pc:spChg>
        <pc:spChg chg="add mod">
          <ac:chgData name="준섭 김" userId="4bf3ea65cd2b878b" providerId="LiveId" clId="{C055C3D0-8B95-4216-8109-D6E0CA588D00}" dt="2025-05-12T11:31:53.093" v="56" actId="1076"/>
          <ac:spMkLst>
            <pc:docMk/>
            <pc:sldMk cId="3561563047" sldId="261"/>
            <ac:spMk id="16" creationId="{21A21A25-3F88-52C8-C71B-0C15A7729E04}"/>
          </ac:spMkLst>
        </pc:spChg>
        <pc:picChg chg="mod">
          <ac:chgData name="준섭 김" userId="4bf3ea65cd2b878b" providerId="LiveId" clId="{C055C3D0-8B95-4216-8109-D6E0CA588D00}" dt="2025-05-12T11:31:16.807" v="45" actId="1076"/>
          <ac:picMkLst>
            <pc:docMk/>
            <pc:sldMk cId="3561563047" sldId="261"/>
            <ac:picMk id="2" creationId="{C717E2F3-0173-FE6B-30EA-E80F3CFB52D6}"/>
          </ac:picMkLst>
        </pc:picChg>
      </pc:sldChg>
      <pc:sldChg chg="addSp delSp modSp add mod">
        <pc:chgData name="준섭 김" userId="4bf3ea65cd2b878b" providerId="LiveId" clId="{C055C3D0-8B95-4216-8109-D6E0CA588D00}" dt="2025-05-12T11:32:53.438" v="97" actId="20577"/>
        <pc:sldMkLst>
          <pc:docMk/>
          <pc:sldMk cId="1829482183" sldId="262"/>
        </pc:sldMkLst>
        <pc:spChg chg="add mod">
          <ac:chgData name="준섭 김" userId="4bf3ea65cd2b878b" providerId="LiveId" clId="{C055C3D0-8B95-4216-8109-D6E0CA588D00}" dt="2025-05-12T11:32:32.633" v="60"/>
          <ac:spMkLst>
            <pc:docMk/>
            <pc:sldMk cId="1829482183" sldId="262"/>
            <ac:spMk id="9" creationId="{39BC9C5D-D63D-02A9-1AEC-393BB015BAA6}"/>
          </ac:spMkLst>
        </pc:spChg>
        <pc:spChg chg="add mod">
          <ac:chgData name="준섭 김" userId="4bf3ea65cd2b878b" providerId="LiveId" clId="{C055C3D0-8B95-4216-8109-D6E0CA588D00}" dt="2025-05-12T11:32:32.633" v="60"/>
          <ac:spMkLst>
            <pc:docMk/>
            <pc:sldMk cId="1829482183" sldId="262"/>
            <ac:spMk id="10" creationId="{12ABDA1C-9E99-4F33-5E61-AA8AC918F664}"/>
          </ac:spMkLst>
        </pc:spChg>
        <pc:spChg chg="add mod">
          <ac:chgData name="준섭 김" userId="4bf3ea65cd2b878b" providerId="LiveId" clId="{C055C3D0-8B95-4216-8109-D6E0CA588D00}" dt="2025-05-12T11:32:32.633" v="60"/>
          <ac:spMkLst>
            <pc:docMk/>
            <pc:sldMk cId="1829482183" sldId="262"/>
            <ac:spMk id="11" creationId="{F9BF251F-856E-6058-190F-128CB97ED6E4}"/>
          </ac:spMkLst>
        </pc:spChg>
        <pc:spChg chg="add mod">
          <ac:chgData name="준섭 김" userId="4bf3ea65cd2b878b" providerId="LiveId" clId="{C055C3D0-8B95-4216-8109-D6E0CA588D00}" dt="2025-05-12T11:32:42.866" v="93"/>
          <ac:spMkLst>
            <pc:docMk/>
            <pc:sldMk cId="1829482183" sldId="262"/>
            <ac:spMk id="12" creationId="{2FCC95E2-CC79-A7F7-2B2A-90F8C9A7DDAB}"/>
          </ac:spMkLst>
        </pc:spChg>
        <pc:spChg chg="del mod">
          <ac:chgData name="준섭 김" userId="4bf3ea65cd2b878b" providerId="LiveId" clId="{C055C3D0-8B95-4216-8109-D6E0CA588D00}" dt="2025-05-12T11:32:45.780" v="94" actId="478"/>
          <ac:spMkLst>
            <pc:docMk/>
            <pc:sldMk cId="1829482183" sldId="262"/>
            <ac:spMk id="13" creationId="{EAE30468-E953-9071-DA62-9F48D14E4BD3}"/>
          </ac:spMkLst>
        </pc:spChg>
        <pc:spChg chg="add del">
          <ac:chgData name="준섭 김" userId="4bf3ea65cd2b878b" providerId="LiveId" clId="{C055C3D0-8B95-4216-8109-D6E0CA588D00}" dt="2025-05-12T11:32:45.780" v="94" actId="478"/>
          <ac:spMkLst>
            <pc:docMk/>
            <pc:sldMk cId="1829482183" sldId="262"/>
            <ac:spMk id="14" creationId="{A11C1120-E359-A5DF-3ECA-7ED5B4CED2CD}"/>
          </ac:spMkLst>
        </pc:spChg>
        <pc:spChg chg="add del">
          <ac:chgData name="준섭 김" userId="4bf3ea65cd2b878b" providerId="LiveId" clId="{C055C3D0-8B95-4216-8109-D6E0CA588D00}" dt="2025-05-12T11:32:45.780" v="94" actId="478"/>
          <ac:spMkLst>
            <pc:docMk/>
            <pc:sldMk cId="1829482183" sldId="262"/>
            <ac:spMk id="15" creationId="{B51EEB35-D20E-0D54-3719-B87E383183ED}"/>
          </ac:spMkLst>
        </pc:spChg>
        <pc:spChg chg="add del">
          <ac:chgData name="준섭 김" userId="4bf3ea65cd2b878b" providerId="LiveId" clId="{C055C3D0-8B95-4216-8109-D6E0CA588D00}" dt="2025-05-12T11:32:45.780" v="94" actId="478"/>
          <ac:spMkLst>
            <pc:docMk/>
            <pc:sldMk cId="1829482183" sldId="262"/>
            <ac:spMk id="16" creationId="{EE091F15-3842-3984-F49C-F28B6D25DA16}"/>
          </ac:spMkLst>
        </pc:spChg>
        <pc:spChg chg="add mod">
          <ac:chgData name="준섭 김" userId="4bf3ea65cd2b878b" providerId="LiveId" clId="{C055C3D0-8B95-4216-8109-D6E0CA588D00}" dt="2025-05-12T11:32:42.866" v="93"/>
          <ac:spMkLst>
            <pc:docMk/>
            <pc:sldMk cId="1829482183" sldId="262"/>
            <ac:spMk id="17" creationId="{34DDFB20-C9E2-BD1A-F003-DAD2CA43D139}"/>
          </ac:spMkLst>
        </pc:spChg>
        <pc:spChg chg="add mod">
          <ac:chgData name="준섭 김" userId="4bf3ea65cd2b878b" providerId="LiveId" clId="{C055C3D0-8B95-4216-8109-D6E0CA588D00}" dt="2025-05-12T11:32:42.866" v="93"/>
          <ac:spMkLst>
            <pc:docMk/>
            <pc:sldMk cId="1829482183" sldId="262"/>
            <ac:spMk id="18" creationId="{09517965-B941-80DA-83D3-064D006FC42B}"/>
          </ac:spMkLst>
        </pc:spChg>
        <pc:spChg chg="add mod">
          <ac:chgData name="준섭 김" userId="4bf3ea65cd2b878b" providerId="LiveId" clId="{C055C3D0-8B95-4216-8109-D6E0CA588D00}" dt="2025-05-12T11:32:46.136" v="95"/>
          <ac:spMkLst>
            <pc:docMk/>
            <pc:sldMk cId="1829482183" sldId="262"/>
            <ac:spMk id="19" creationId="{FA98DF36-D035-F69F-88D5-13A7E59304F9}"/>
          </ac:spMkLst>
        </pc:spChg>
        <pc:spChg chg="add mod">
          <ac:chgData name="준섭 김" userId="4bf3ea65cd2b878b" providerId="LiveId" clId="{C055C3D0-8B95-4216-8109-D6E0CA588D00}" dt="2025-05-12T11:32:53.438" v="97" actId="20577"/>
          <ac:spMkLst>
            <pc:docMk/>
            <pc:sldMk cId="1829482183" sldId="262"/>
            <ac:spMk id="20" creationId="{C00F972F-075C-FA2A-B680-32972D88C74C}"/>
          </ac:spMkLst>
        </pc:spChg>
        <pc:spChg chg="add mod">
          <ac:chgData name="준섭 김" userId="4bf3ea65cd2b878b" providerId="LiveId" clId="{C055C3D0-8B95-4216-8109-D6E0CA588D00}" dt="2025-05-12T11:32:50.971" v="96" actId="1076"/>
          <ac:spMkLst>
            <pc:docMk/>
            <pc:sldMk cId="1829482183" sldId="262"/>
            <ac:spMk id="21" creationId="{2170E54B-5DDA-7CF8-84FB-7F1BF9904F1F}"/>
          </ac:spMkLst>
        </pc:spChg>
      </pc:sldChg>
      <pc:sldChg chg="addSp delSp modSp add mod">
        <pc:chgData name="준섭 김" userId="4bf3ea65cd2b878b" providerId="LiveId" clId="{C055C3D0-8B95-4216-8109-D6E0CA588D00}" dt="2025-05-12T11:34:11.070" v="105" actId="1076"/>
        <pc:sldMkLst>
          <pc:docMk/>
          <pc:sldMk cId="3785390396" sldId="263"/>
        </pc:sldMkLst>
        <pc:spChg chg="add mod">
          <ac:chgData name="준섭 김" userId="4bf3ea65cd2b878b" providerId="LiveId" clId="{C055C3D0-8B95-4216-8109-D6E0CA588D00}" dt="2025-05-12T11:33:42.559" v="103"/>
          <ac:spMkLst>
            <pc:docMk/>
            <pc:sldMk cId="3785390396" sldId="263"/>
            <ac:spMk id="9" creationId="{FAC4AB63-7F69-A4FB-5EA8-AB7CFB092A62}"/>
          </ac:spMkLst>
        </pc:spChg>
        <pc:spChg chg="add mod">
          <ac:chgData name="준섭 김" userId="4bf3ea65cd2b878b" providerId="LiveId" clId="{C055C3D0-8B95-4216-8109-D6E0CA588D00}" dt="2025-05-12T11:33:42.559" v="103"/>
          <ac:spMkLst>
            <pc:docMk/>
            <pc:sldMk cId="3785390396" sldId="263"/>
            <ac:spMk id="10" creationId="{B21C6F23-A269-84A4-59E4-9CEDE79838CF}"/>
          </ac:spMkLst>
        </pc:spChg>
        <pc:spChg chg="add mod">
          <ac:chgData name="준섭 김" userId="4bf3ea65cd2b878b" providerId="LiveId" clId="{C055C3D0-8B95-4216-8109-D6E0CA588D00}" dt="2025-05-12T11:33:42.559" v="103"/>
          <ac:spMkLst>
            <pc:docMk/>
            <pc:sldMk cId="3785390396" sldId="263"/>
            <ac:spMk id="11" creationId="{D3407E25-9F8D-2A13-9702-CDE5F34FDDD3}"/>
          </ac:spMkLst>
        </pc:spChg>
        <pc:spChg chg="add mod">
          <ac:chgData name="준섭 김" userId="4bf3ea65cd2b878b" providerId="LiveId" clId="{C055C3D0-8B95-4216-8109-D6E0CA588D00}" dt="2025-05-12T11:34:03.639" v="104" actId="1076"/>
          <ac:spMkLst>
            <pc:docMk/>
            <pc:sldMk cId="3785390396" sldId="263"/>
            <ac:spMk id="12" creationId="{7E587B22-2749-947D-BD84-9F60D76D8553}"/>
          </ac:spMkLst>
        </pc:spChg>
        <pc:spChg chg="add mod">
          <ac:chgData name="준섭 김" userId="4bf3ea65cd2b878b" providerId="LiveId" clId="{C055C3D0-8B95-4216-8109-D6E0CA588D00}" dt="2025-05-12T11:33:42.559" v="103"/>
          <ac:spMkLst>
            <pc:docMk/>
            <pc:sldMk cId="3785390396" sldId="263"/>
            <ac:spMk id="13" creationId="{ECD32A9D-3A4D-B9CB-92AD-362530E4DF23}"/>
          </ac:spMkLst>
        </pc:spChg>
        <pc:spChg chg="add mod">
          <ac:chgData name="준섭 김" userId="4bf3ea65cd2b878b" providerId="LiveId" clId="{C055C3D0-8B95-4216-8109-D6E0CA588D00}" dt="2025-05-12T11:34:11.070" v="105" actId="1076"/>
          <ac:spMkLst>
            <pc:docMk/>
            <pc:sldMk cId="3785390396" sldId="263"/>
            <ac:spMk id="14" creationId="{26786A43-ECC5-4C00-27F1-457C3335BCC9}"/>
          </ac:spMkLst>
        </pc:spChg>
        <pc:spChg chg="del">
          <ac:chgData name="준섭 김" userId="4bf3ea65cd2b878b" providerId="LiveId" clId="{C055C3D0-8B95-4216-8109-D6E0CA588D00}" dt="2025-05-12T11:33:38.244" v="101" actId="478"/>
          <ac:spMkLst>
            <pc:docMk/>
            <pc:sldMk cId="3785390396" sldId="263"/>
            <ac:spMk id="19" creationId="{CEC0B70D-440D-85DE-87DE-531DB018DE1D}"/>
          </ac:spMkLst>
        </pc:spChg>
        <pc:spChg chg="del">
          <ac:chgData name="준섭 김" userId="4bf3ea65cd2b878b" providerId="LiveId" clId="{C055C3D0-8B95-4216-8109-D6E0CA588D00}" dt="2025-05-12T11:33:38.244" v="101" actId="478"/>
          <ac:spMkLst>
            <pc:docMk/>
            <pc:sldMk cId="3785390396" sldId="263"/>
            <ac:spMk id="20" creationId="{2EE9AAD0-0322-CD5D-860C-5CFDFD8C317E}"/>
          </ac:spMkLst>
        </pc:spChg>
        <pc:spChg chg="del">
          <ac:chgData name="준섭 김" userId="4bf3ea65cd2b878b" providerId="LiveId" clId="{C055C3D0-8B95-4216-8109-D6E0CA588D00}" dt="2025-05-12T11:33:38.244" v="101" actId="478"/>
          <ac:spMkLst>
            <pc:docMk/>
            <pc:sldMk cId="3785390396" sldId="263"/>
            <ac:spMk id="21" creationId="{116D0EFC-CF43-FFED-CFC5-67E2FD82D215}"/>
          </ac:spMkLst>
        </pc:spChg>
      </pc:sldChg>
      <pc:sldChg chg="add del">
        <pc:chgData name="준섭 김" userId="4bf3ea65cd2b878b" providerId="LiveId" clId="{C055C3D0-8B95-4216-8109-D6E0CA588D00}" dt="2025-05-12T11:34:34.435" v="108" actId="47"/>
        <pc:sldMkLst>
          <pc:docMk/>
          <pc:sldMk cId="3102414908" sldId="264"/>
        </pc:sldMkLst>
      </pc:sldChg>
      <pc:sldChg chg="addSp delSp modSp add mod">
        <pc:chgData name="준섭 김" userId="4bf3ea65cd2b878b" providerId="LiveId" clId="{C055C3D0-8B95-4216-8109-D6E0CA588D00}" dt="2025-05-12T11:37:08.183" v="122"/>
        <pc:sldMkLst>
          <pc:docMk/>
          <pc:sldMk cId="3904602361" sldId="264"/>
        </pc:sldMkLst>
        <pc:spChg chg="add del">
          <ac:chgData name="준섭 김" userId="4bf3ea65cd2b878b" providerId="LiveId" clId="{C055C3D0-8B95-4216-8109-D6E0CA588D00}" dt="2025-05-12T11:36:25.054" v="115" actId="478"/>
          <ac:spMkLst>
            <pc:docMk/>
            <pc:sldMk cId="3904602361" sldId="264"/>
            <ac:spMk id="9" creationId="{BB8D1C53-D2C1-8667-E587-18A5549154D0}"/>
          </ac:spMkLst>
        </pc:spChg>
        <pc:spChg chg="add del">
          <ac:chgData name="준섭 김" userId="4bf3ea65cd2b878b" providerId="LiveId" clId="{C055C3D0-8B95-4216-8109-D6E0CA588D00}" dt="2025-05-12T11:36:25.054" v="115" actId="478"/>
          <ac:spMkLst>
            <pc:docMk/>
            <pc:sldMk cId="3904602361" sldId="264"/>
            <ac:spMk id="10" creationId="{48A6D684-C7FC-7E5C-2634-7C3E19A176B7}"/>
          </ac:spMkLst>
        </pc:spChg>
        <pc:spChg chg="add del">
          <ac:chgData name="준섭 김" userId="4bf3ea65cd2b878b" providerId="LiveId" clId="{C055C3D0-8B95-4216-8109-D6E0CA588D00}" dt="2025-05-12T11:36:25.054" v="115" actId="478"/>
          <ac:spMkLst>
            <pc:docMk/>
            <pc:sldMk cId="3904602361" sldId="264"/>
            <ac:spMk id="11" creationId="{42E5DD4A-3931-2D3D-86F8-088D14313613}"/>
          </ac:spMkLst>
        </pc:spChg>
        <pc:spChg chg="add del">
          <ac:chgData name="준섭 김" userId="4bf3ea65cd2b878b" providerId="LiveId" clId="{C055C3D0-8B95-4216-8109-D6E0CA588D00}" dt="2025-05-12T11:36:25.054" v="115" actId="478"/>
          <ac:spMkLst>
            <pc:docMk/>
            <pc:sldMk cId="3904602361" sldId="264"/>
            <ac:spMk id="12" creationId="{AAF97D5B-7C6F-BA3B-1589-DF3F2C2838C4}"/>
          </ac:spMkLst>
        </pc:spChg>
        <pc:spChg chg="add del">
          <ac:chgData name="준섭 김" userId="4bf3ea65cd2b878b" providerId="LiveId" clId="{C055C3D0-8B95-4216-8109-D6E0CA588D00}" dt="2025-05-12T11:36:25.054" v="115" actId="478"/>
          <ac:spMkLst>
            <pc:docMk/>
            <pc:sldMk cId="3904602361" sldId="264"/>
            <ac:spMk id="13" creationId="{8A2C511F-681A-D33D-ECA5-89338D43BBE3}"/>
          </ac:spMkLst>
        </pc:spChg>
        <pc:spChg chg="add del">
          <ac:chgData name="준섭 김" userId="4bf3ea65cd2b878b" providerId="LiveId" clId="{C055C3D0-8B95-4216-8109-D6E0CA588D00}" dt="2025-05-12T11:36:25.054" v="115" actId="478"/>
          <ac:spMkLst>
            <pc:docMk/>
            <pc:sldMk cId="3904602361" sldId="264"/>
            <ac:spMk id="14" creationId="{5BFDB46D-3797-6A82-8038-141DA3937D97}"/>
          </ac:spMkLst>
        </pc:spChg>
        <pc:spChg chg="add mod">
          <ac:chgData name="준섭 김" userId="4bf3ea65cd2b878b" providerId="LiveId" clId="{C055C3D0-8B95-4216-8109-D6E0CA588D00}" dt="2025-05-12T11:36:08.413" v="112"/>
          <ac:spMkLst>
            <pc:docMk/>
            <pc:sldMk cId="3904602361" sldId="264"/>
            <ac:spMk id="15" creationId="{79748A54-9C9D-F0B4-9760-0E7CD83E190D}"/>
          </ac:spMkLst>
        </pc:spChg>
        <pc:spChg chg="add mod">
          <ac:chgData name="준섭 김" userId="4bf3ea65cd2b878b" providerId="LiveId" clId="{C055C3D0-8B95-4216-8109-D6E0CA588D00}" dt="2025-05-12T11:36:08.413" v="112"/>
          <ac:spMkLst>
            <pc:docMk/>
            <pc:sldMk cId="3904602361" sldId="264"/>
            <ac:spMk id="23" creationId="{161AE257-678C-BCC7-9A6A-DBF369D38B82}"/>
          </ac:spMkLst>
        </pc:spChg>
        <pc:spChg chg="add mod">
          <ac:chgData name="준섭 김" userId="4bf3ea65cd2b878b" providerId="LiveId" clId="{C055C3D0-8B95-4216-8109-D6E0CA588D00}" dt="2025-05-12T11:36:08.413" v="112"/>
          <ac:spMkLst>
            <pc:docMk/>
            <pc:sldMk cId="3904602361" sldId="264"/>
            <ac:spMk id="24" creationId="{911C7DE2-9F10-32CE-2C42-5F04A74BEC63}"/>
          </ac:spMkLst>
        </pc:spChg>
        <pc:spChg chg="add mod">
          <ac:chgData name="준섭 김" userId="4bf3ea65cd2b878b" providerId="LiveId" clId="{C055C3D0-8B95-4216-8109-D6E0CA588D00}" dt="2025-05-12T11:36:08.413" v="112"/>
          <ac:spMkLst>
            <pc:docMk/>
            <pc:sldMk cId="3904602361" sldId="264"/>
            <ac:spMk id="25" creationId="{6D5D32F5-5981-EED3-A3FB-9D48B632EAD4}"/>
          </ac:spMkLst>
        </pc:spChg>
        <pc:spChg chg="add mod">
          <ac:chgData name="준섭 김" userId="4bf3ea65cd2b878b" providerId="LiveId" clId="{C055C3D0-8B95-4216-8109-D6E0CA588D00}" dt="2025-05-12T11:36:08.413" v="112"/>
          <ac:spMkLst>
            <pc:docMk/>
            <pc:sldMk cId="3904602361" sldId="264"/>
            <ac:spMk id="27" creationId="{2650FA78-734C-414A-28DC-05D87658ACCD}"/>
          </ac:spMkLst>
        </pc:spChg>
        <pc:spChg chg="add mod">
          <ac:chgData name="준섭 김" userId="4bf3ea65cd2b878b" providerId="LiveId" clId="{C055C3D0-8B95-4216-8109-D6E0CA588D00}" dt="2025-05-12T11:36:08.413" v="112"/>
          <ac:spMkLst>
            <pc:docMk/>
            <pc:sldMk cId="3904602361" sldId="264"/>
            <ac:spMk id="29" creationId="{FEFAB373-7B02-A34E-7746-59050476EA95}"/>
          </ac:spMkLst>
        </pc:spChg>
        <pc:spChg chg="add mod">
          <ac:chgData name="준섭 김" userId="4bf3ea65cd2b878b" providerId="LiveId" clId="{C055C3D0-8B95-4216-8109-D6E0CA588D00}" dt="2025-05-12T11:36:08.413" v="112"/>
          <ac:spMkLst>
            <pc:docMk/>
            <pc:sldMk cId="3904602361" sldId="264"/>
            <ac:spMk id="30" creationId="{C1106BFC-12D4-B925-8670-F94B247FB876}"/>
          </ac:spMkLst>
        </pc:spChg>
        <pc:spChg chg="add mod">
          <ac:chgData name="준섭 김" userId="4bf3ea65cd2b878b" providerId="LiveId" clId="{C055C3D0-8B95-4216-8109-D6E0CA588D00}" dt="2025-05-12T11:36:08.413" v="112"/>
          <ac:spMkLst>
            <pc:docMk/>
            <pc:sldMk cId="3904602361" sldId="264"/>
            <ac:spMk id="31" creationId="{DA4613AC-BDE8-5DF0-6966-2459E5ED0F0A}"/>
          </ac:spMkLst>
        </pc:spChg>
        <pc:spChg chg="add mod">
          <ac:chgData name="준섭 김" userId="4bf3ea65cd2b878b" providerId="LiveId" clId="{C055C3D0-8B95-4216-8109-D6E0CA588D00}" dt="2025-05-12T11:36:08.413" v="112"/>
          <ac:spMkLst>
            <pc:docMk/>
            <pc:sldMk cId="3904602361" sldId="264"/>
            <ac:spMk id="34" creationId="{D78EF66A-4444-BF98-9470-181D4639B266}"/>
          </ac:spMkLst>
        </pc:spChg>
        <pc:spChg chg="add mod">
          <ac:chgData name="준섭 김" userId="4bf3ea65cd2b878b" providerId="LiveId" clId="{C055C3D0-8B95-4216-8109-D6E0CA588D00}" dt="2025-05-12T11:36:08.413" v="112"/>
          <ac:spMkLst>
            <pc:docMk/>
            <pc:sldMk cId="3904602361" sldId="264"/>
            <ac:spMk id="35" creationId="{5B99CE78-FF8B-64B5-45EB-7A03FC3AE219}"/>
          </ac:spMkLst>
        </pc:spChg>
        <pc:spChg chg="add mod">
          <ac:chgData name="준섭 김" userId="4bf3ea65cd2b878b" providerId="LiveId" clId="{C055C3D0-8B95-4216-8109-D6E0CA588D00}" dt="2025-05-12T11:36:40.877" v="118"/>
          <ac:spMkLst>
            <pc:docMk/>
            <pc:sldMk cId="3904602361" sldId="264"/>
            <ac:spMk id="38" creationId="{C0513800-EF6E-F629-8C70-5CEC61631B37}"/>
          </ac:spMkLst>
        </pc:spChg>
        <pc:spChg chg="add mod">
          <ac:chgData name="준섭 김" userId="4bf3ea65cd2b878b" providerId="LiveId" clId="{C055C3D0-8B95-4216-8109-D6E0CA588D00}" dt="2025-05-12T11:36:40.877" v="118"/>
          <ac:spMkLst>
            <pc:docMk/>
            <pc:sldMk cId="3904602361" sldId="264"/>
            <ac:spMk id="46" creationId="{EC70C109-A9A4-435C-F06B-44B6E5DD6B52}"/>
          </ac:spMkLst>
        </pc:spChg>
        <pc:spChg chg="add mod">
          <ac:chgData name="준섭 김" userId="4bf3ea65cd2b878b" providerId="LiveId" clId="{C055C3D0-8B95-4216-8109-D6E0CA588D00}" dt="2025-05-12T11:36:40.877" v="118"/>
          <ac:spMkLst>
            <pc:docMk/>
            <pc:sldMk cId="3904602361" sldId="264"/>
            <ac:spMk id="47" creationId="{8755D4D3-37AC-118F-CB27-023D3A2970EB}"/>
          </ac:spMkLst>
        </pc:spChg>
        <pc:spChg chg="add mod">
          <ac:chgData name="준섭 김" userId="4bf3ea65cd2b878b" providerId="LiveId" clId="{C055C3D0-8B95-4216-8109-D6E0CA588D00}" dt="2025-05-12T11:36:40.877" v="118"/>
          <ac:spMkLst>
            <pc:docMk/>
            <pc:sldMk cId="3904602361" sldId="264"/>
            <ac:spMk id="48" creationId="{E20AECEE-83B8-9533-71E9-9BBB02D9AD44}"/>
          </ac:spMkLst>
        </pc:spChg>
        <pc:spChg chg="add mod">
          <ac:chgData name="준섭 김" userId="4bf3ea65cd2b878b" providerId="LiveId" clId="{C055C3D0-8B95-4216-8109-D6E0CA588D00}" dt="2025-05-12T11:36:40.877" v="118"/>
          <ac:spMkLst>
            <pc:docMk/>
            <pc:sldMk cId="3904602361" sldId="264"/>
            <ac:spMk id="49" creationId="{FD455E4F-D44B-8197-367E-D6EA714C2406}"/>
          </ac:spMkLst>
        </pc:spChg>
        <pc:spChg chg="add mod">
          <ac:chgData name="준섭 김" userId="4bf3ea65cd2b878b" providerId="LiveId" clId="{C055C3D0-8B95-4216-8109-D6E0CA588D00}" dt="2025-05-12T11:36:40.877" v="118"/>
          <ac:spMkLst>
            <pc:docMk/>
            <pc:sldMk cId="3904602361" sldId="264"/>
            <ac:spMk id="50" creationId="{8D0F189F-8671-E249-8463-E12A72940F1F}"/>
          </ac:spMkLst>
        </pc:spChg>
        <pc:spChg chg="add mod">
          <ac:chgData name="준섭 김" userId="4bf3ea65cd2b878b" providerId="LiveId" clId="{C055C3D0-8B95-4216-8109-D6E0CA588D00}" dt="2025-05-12T11:36:40.877" v="118"/>
          <ac:spMkLst>
            <pc:docMk/>
            <pc:sldMk cId="3904602361" sldId="264"/>
            <ac:spMk id="53" creationId="{E5AB9826-252E-B121-2676-A039539564B1}"/>
          </ac:spMkLst>
        </pc:spChg>
        <pc:spChg chg="add mod">
          <ac:chgData name="준섭 김" userId="4bf3ea65cd2b878b" providerId="LiveId" clId="{C055C3D0-8B95-4216-8109-D6E0CA588D00}" dt="2025-05-12T11:36:40.877" v="118"/>
          <ac:spMkLst>
            <pc:docMk/>
            <pc:sldMk cId="3904602361" sldId="264"/>
            <ac:spMk id="54" creationId="{D75E36D4-C6D5-39A1-2DB4-CFE383853ED9}"/>
          </ac:spMkLst>
        </pc:spChg>
        <pc:spChg chg="add mod">
          <ac:chgData name="준섭 김" userId="4bf3ea65cd2b878b" providerId="LiveId" clId="{C055C3D0-8B95-4216-8109-D6E0CA588D00}" dt="2025-05-12T11:36:40.877" v="118"/>
          <ac:spMkLst>
            <pc:docMk/>
            <pc:sldMk cId="3904602361" sldId="264"/>
            <ac:spMk id="56" creationId="{C4802940-20F4-1CFC-39D7-47535D7A9219}"/>
          </ac:spMkLst>
        </pc:spChg>
        <pc:spChg chg="add mod">
          <ac:chgData name="준섭 김" userId="4bf3ea65cd2b878b" providerId="LiveId" clId="{C055C3D0-8B95-4216-8109-D6E0CA588D00}" dt="2025-05-12T11:36:40.877" v="118"/>
          <ac:spMkLst>
            <pc:docMk/>
            <pc:sldMk cId="3904602361" sldId="264"/>
            <ac:spMk id="57" creationId="{F3C38E8E-D6F2-5EA1-6C08-7B17C5CD39BC}"/>
          </ac:spMkLst>
        </pc:spChg>
        <pc:picChg chg="add del mod">
          <ac:chgData name="준섭 김" userId="4bf3ea65cd2b878b" providerId="LiveId" clId="{C055C3D0-8B95-4216-8109-D6E0CA588D00}" dt="2025-05-12T11:36:50.531" v="121" actId="1076"/>
          <ac:picMkLst>
            <pc:docMk/>
            <pc:sldMk cId="3904602361" sldId="264"/>
            <ac:picMk id="2" creationId="{87C67083-806F-0556-D8BC-2F4142ADAD37}"/>
          </ac:picMkLst>
        </pc:picChg>
        <pc:picChg chg="add mod">
          <ac:chgData name="준섭 김" userId="4bf3ea65cd2b878b" providerId="LiveId" clId="{C055C3D0-8B95-4216-8109-D6E0CA588D00}" dt="2025-05-12T11:36:14.120" v="113"/>
          <ac:picMkLst>
            <pc:docMk/>
            <pc:sldMk cId="3904602361" sldId="264"/>
            <ac:picMk id="36" creationId="{F5B67521-4BD7-44F7-A583-654B7A76C89F}"/>
          </ac:picMkLst>
        </pc:picChg>
        <pc:picChg chg="add mod">
          <ac:chgData name="준섭 김" userId="4bf3ea65cd2b878b" providerId="LiveId" clId="{C055C3D0-8B95-4216-8109-D6E0CA588D00}" dt="2025-05-12T11:36:25.375" v="116"/>
          <ac:picMkLst>
            <pc:docMk/>
            <pc:sldMk cId="3904602361" sldId="264"/>
            <ac:picMk id="37" creationId="{35391BD8-8D12-1BFA-E6F0-F32BA37D5EE1}"/>
          </ac:picMkLst>
        </pc:picChg>
        <pc:picChg chg="add mod">
          <ac:chgData name="준섭 김" userId="4bf3ea65cd2b878b" providerId="LiveId" clId="{C055C3D0-8B95-4216-8109-D6E0CA588D00}" dt="2025-05-12T11:37:08.183" v="122"/>
          <ac:picMkLst>
            <pc:docMk/>
            <pc:sldMk cId="3904602361" sldId="264"/>
            <ac:picMk id="59" creationId="{D70F5536-841D-698B-81CC-443AA3B07C47}"/>
          </ac:picMkLst>
        </pc:picChg>
      </pc:sldChg>
      <pc:sldChg chg="addSp modSp add del mod ord">
        <pc:chgData name="준섭 김" userId="4bf3ea65cd2b878b" providerId="LiveId" clId="{C055C3D0-8B95-4216-8109-D6E0CA588D00}" dt="2025-05-12T11:49:39.823" v="783" actId="47"/>
        <pc:sldMkLst>
          <pc:docMk/>
          <pc:sldMk cId="1587060605" sldId="265"/>
        </pc:sldMkLst>
        <pc:spChg chg="mod">
          <ac:chgData name="준섭 김" userId="4bf3ea65cd2b878b" providerId="LiveId" clId="{C055C3D0-8B95-4216-8109-D6E0CA588D00}" dt="2025-05-12T11:38:17.329" v="160" actId="14100"/>
          <ac:spMkLst>
            <pc:docMk/>
            <pc:sldMk cId="1587060605" sldId="265"/>
            <ac:spMk id="9" creationId="{ACD1355A-93A9-4D65-1D83-28E232C7E7DA}"/>
          </ac:spMkLst>
        </pc:spChg>
        <pc:spChg chg="mod">
          <ac:chgData name="준섭 김" userId="4bf3ea65cd2b878b" providerId="LiveId" clId="{C055C3D0-8B95-4216-8109-D6E0CA588D00}" dt="2025-05-12T11:41:45.128" v="189" actId="255"/>
          <ac:spMkLst>
            <pc:docMk/>
            <pc:sldMk cId="1587060605" sldId="265"/>
            <ac:spMk id="10" creationId="{02471D13-4666-7D74-FE1C-65F5D7870AE4}"/>
          </ac:spMkLst>
        </pc:spChg>
        <pc:spChg chg="mod">
          <ac:chgData name="준섭 김" userId="4bf3ea65cd2b878b" providerId="LiveId" clId="{C055C3D0-8B95-4216-8109-D6E0CA588D00}" dt="2025-05-12T11:44:56.013" v="560" actId="1076"/>
          <ac:spMkLst>
            <pc:docMk/>
            <pc:sldMk cId="1587060605" sldId="265"/>
            <ac:spMk id="11" creationId="{3713E943-D0DE-1F4C-E7ED-6AFD92211FC8}"/>
          </ac:spMkLst>
        </pc:spChg>
        <pc:spChg chg="mod">
          <ac:chgData name="준섭 김" userId="4bf3ea65cd2b878b" providerId="LiveId" clId="{C055C3D0-8B95-4216-8109-D6E0CA588D00}" dt="2025-05-12T11:45:05.934" v="565" actId="1076"/>
          <ac:spMkLst>
            <pc:docMk/>
            <pc:sldMk cId="1587060605" sldId="265"/>
            <ac:spMk id="12" creationId="{F55AEA89-400F-1EEE-500F-EB02B1742F41}"/>
          </ac:spMkLst>
        </pc:spChg>
        <pc:spChg chg="mod">
          <ac:chgData name="준섭 김" userId="4bf3ea65cd2b878b" providerId="LiveId" clId="{C055C3D0-8B95-4216-8109-D6E0CA588D00}" dt="2025-05-12T11:45:12.847" v="566" actId="1076"/>
          <ac:spMkLst>
            <pc:docMk/>
            <pc:sldMk cId="1587060605" sldId="265"/>
            <ac:spMk id="13" creationId="{B258592A-A3AD-B9CF-5113-E92E360B472C}"/>
          </ac:spMkLst>
        </pc:spChg>
        <pc:spChg chg="mod">
          <ac:chgData name="준섭 김" userId="4bf3ea65cd2b878b" providerId="LiveId" clId="{C055C3D0-8B95-4216-8109-D6E0CA588D00}" dt="2025-05-12T11:45:36.672" v="574"/>
          <ac:spMkLst>
            <pc:docMk/>
            <pc:sldMk cId="1587060605" sldId="265"/>
            <ac:spMk id="14" creationId="{7561BE9A-7AE4-B763-06FE-02A142E19751}"/>
          </ac:spMkLst>
        </pc:spChg>
        <pc:spChg chg="add mod">
          <ac:chgData name="준섭 김" userId="4bf3ea65cd2b878b" providerId="LiveId" clId="{C055C3D0-8B95-4216-8109-D6E0CA588D00}" dt="2025-05-12T11:47:31.217" v="761" actId="20577"/>
          <ac:spMkLst>
            <pc:docMk/>
            <pc:sldMk cId="1587060605" sldId="265"/>
            <ac:spMk id="15" creationId="{AC2C25D5-5E27-9460-25E9-FCFE3932027D}"/>
          </ac:spMkLst>
        </pc:spChg>
        <pc:picChg chg="mod">
          <ac:chgData name="준섭 김" userId="4bf3ea65cd2b878b" providerId="LiveId" clId="{C055C3D0-8B95-4216-8109-D6E0CA588D00}" dt="2025-05-12T11:47:14.750" v="751" actId="1076"/>
          <ac:picMkLst>
            <pc:docMk/>
            <pc:sldMk cId="1587060605" sldId="265"/>
            <ac:picMk id="2" creationId="{FA97179E-E1A6-B8FA-996E-12A24019B4B7}"/>
          </ac:picMkLst>
        </pc:picChg>
      </pc:sldChg>
      <pc:sldChg chg="addSp delSp modSp add mod ord">
        <pc:chgData name="준섭 김" userId="4bf3ea65cd2b878b" providerId="LiveId" clId="{C055C3D0-8B95-4216-8109-D6E0CA588D00}" dt="2025-05-12T11:48:27.865" v="781" actId="1076"/>
        <pc:sldMkLst>
          <pc:docMk/>
          <pc:sldMk cId="1631536067" sldId="266"/>
        </pc:sldMkLst>
        <pc:spChg chg="del">
          <ac:chgData name="준섭 김" userId="4bf3ea65cd2b878b" providerId="LiveId" clId="{C055C3D0-8B95-4216-8109-D6E0CA588D00}" dt="2025-05-12T11:47:48.022" v="768" actId="478"/>
          <ac:spMkLst>
            <pc:docMk/>
            <pc:sldMk cId="1631536067" sldId="266"/>
            <ac:spMk id="9" creationId="{A45D1E24-97D3-267D-8E29-D7715200E85A}"/>
          </ac:spMkLst>
        </pc:spChg>
        <pc:spChg chg="del">
          <ac:chgData name="준섭 김" userId="4bf3ea65cd2b878b" providerId="LiveId" clId="{C055C3D0-8B95-4216-8109-D6E0CA588D00}" dt="2025-05-12T11:47:48.022" v="768" actId="478"/>
          <ac:spMkLst>
            <pc:docMk/>
            <pc:sldMk cId="1631536067" sldId="266"/>
            <ac:spMk id="10" creationId="{70C3109E-450D-0D58-711E-2E20DD4677C8}"/>
          </ac:spMkLst>
        </pc:spChg>
        <pc:spChg chg="del">
          <ac:chgData name="준섭 김" userId="4bf3ea65cd2b878b" providerId="LiveId" clId="{C055C3D0-8B95-4216-8109-D6E0CA588D00}" dt="2025-05-12T11:47:48.022" v="768" actId="478"/>
          <ac:spMkLst>
            <pc:docMk/>
            <pc:sldMk cId="1631536067" sldId="266"/>
            <ac:spMk id="11" creationId="{4705FEBC-F6F3-2FFD-0A58-3A6E1EE2C997}"/>
          </ac:spMkLst>
        </pc:spChg>
        <pc:spChg chg="del">
          <ac:chgData name="준섭 김" userId="4bf3ea65cd2b878b" providerId="LiveId" clId="{C055C3D0-8B95-4216-8109-D6E0CA588D00}" dt="2025-05-12T11:47:48.022" v="768" actId="478"/>
          <ac:spMkLst>
            <pc:docMk/>
            <pc:sldMk cId="1631536067" sldId="266"/>
            <ac:spMk id="12" creationId="{876C321F-D09D-D36C-CB0C-9FD58CF33B7C}"/>
          </ac:spMkLst>
        </pc:spChg>
        <pc:spChg chg="del">
          <ac:chgData name="준섭 김" userId="4bf3ea65cd2b878b" providerId="LiveId" clId="{C055C3D0-8B95-4216-8109-D6E0CA588D00}" dt="2025-05-12T11:47:48.022" v="768" actId="478"/>
          <ac:spMkLst>
            <pc:docMk/>
            <pc:sldMk cId="1631536067" sldId="266"/>
            <ac:spMk id="13" creationId="{BED6AE96-FA9E-83DB-6D44-4D4A21763712}"/>
          </ac:spMkLst>
        </pc:spChg>
        <pc:spChg chg="del">
          <ac:chgData name="준섭 김" userId="4bf3ea65cd2b878b" providerId="LiveId" clId="{C055C3D0-8B95-4216-8109-D6E0CA588D00}" dt="2025-05-12T11:47:48.022" v="768" actId="478"/>
          <ac:spMkLst>
            <pc:docMk/>
            <pc:sldMk cId="1631536067" sldId="266"/>
            <ac:spMk id="14" creationId="{DDF0A9B0-A6D4-06DF-AB52-BB8DB1E650EA}"/>
          </ac:spMkLst>
        </pc:spChg>
        <pc:spChg chg="add mod">
          <ac:chgData name="준섭 김" userId="4bf3ea65cd2b878b" providerId="LiveId" clId="{C055C3D0-8B95-4216-8109-D6E0CA588D00}" dt="2025-05-12T11:47:53.370" v="769"/>
          <ac:spMkLst>
            <pc:docMk/>
            <pc:sldMk cId="1631536067" sldId="266"/>
            <ac:spMk id="15" creationId="{55447E30-FB7C-1005-49A5-C35768B72AB2}"/>
          </ac:spMkLst>
        </pc:spChg>
        <pc:spChg chg="add mod">
          <ac:chgData name="준섭 김" userId="4bf3ea65cd2b878b" providerId="LiveId" clId="{C055C3D0-8B95-4216-8109-D6E0CA588D00}" dt="2025-05-12T11:47:53.370" v="769"/>
          <ac:spMkLst>
            <pc:docMk/>
            <pc:sldMk cId="1631536067" sldId="266"/>
            <ac:spMk id="16" creationId="{D4D91D2B-3C5A-F46D-16B5-7D81BE7D8079}"/>
          </ac:spMkLst>
        </pc:spChg>
        <pc:spChg chg="add mod">
          <ac:chgData name="준섭 김" userId="4bf3ea65cd2b878b" providerId="LiveId" clId="{C055C3D0-8B95-4216-8109-D6E0CA588D00}" dt="2025-05-12T11:47:53.370" v="769"/>
          <ac:spMkLst>
            <pc:docMk/>
            <pc:sldMk cId="1631536067" sldId="266"/>
            <ac:spMk id="17" creationId="{801A75DA-D494-7AB3-D04E-9708C7CBD9B4}"/>
          </ac:spMkLst>
        </pc:spChg>
        <pc:spChg chg="add mod">
          <ac:chgData name="준섭 김" userId="4bf3ea65cd2b878b" providerId="LiveId" clId="{C055C3D0-8B95-4216-8109-D6E0CA588D00}" dt="2025-05-12T11:47:53.370" v="769"/>
          <ac:spMkLst>
            <pc:docMk/>
            <pc:sldMk cId="1631536067" sldId="266"/>
            <ac:spMk id="18" creationId="{3BFB918B-DEE6-4D84-C920-6127232750B8}"/>
          </ac:spMkLst>
        </pc:spChg>
        <pc:spChg chg="add mod">
          <ac:chgData name="준섭 김" userId="4bf3ea65cd2b878b" providerId="LiveId" clId="{C055C3D0-8B95-4216-8109-D6E0CA588D00}" dt="2025-05-12T11:47:53.370" v="769"/>
          <ac:spMkLst>
            <pc:docMk/>
            <pc:sldMk cId="1631536067" sldId="266"/>
            <ac:spMk id="19" creationId="{E9CAD8D6-580C-D64C-70E4-E894900C3498}"/>
          </ac:spMkLst>
        </pc:spChg>
        <pc:spChg chg="add mod">
          <ac:chgData name="준섭 김" userId="4bf3ea65cd2b878b" providerId="LiveId" clId="{C055C3D0-8B95-4216-8109-D6E0CA588D00}" dt="2025-05-12T11:47:53.370" v="769"/>
          <ac:spMkLst>
            <pc:docMk/>
            <pc:sldMk cId="1631536067" sldId="266"/>
            <ac:spMk id="20" creationId="{9EA75837-727B-AA8E-739E-5B056A8C068C}"/>
          </ac:spMkLst>
        </pc:spChg>
        <pc:spChg chg="add mod">
          <ac:chgData name="준섭 김" userId="4bf3ea65cd2b878b" providerId="LiveId" clId="{C055C3D0-8B95-4216-8109-D6E0CA588D00}" dt="2025-05-12T11:47:53.370" v="769"/>
          <ac:spMkLst>
            <pc:docMk/>
            <pc:sldMk cId="1631536067" sldId="266"/>
            <ac:spMk id="21" creationId="{E01C4323-B2C6-D237-3DD9-C7E5E0B656DB}"/>
          </ac:spMkLst>
        </pc:spChg>
        <pc:spChg chg="add mod">
          <ac:chgData name="준섭 김" userId="4bf3ea65cd2b878b" providerId="LiveId" clId="{C055C3D0-8B95-4216-8109-D6E0CA588D00}" dt="2025-05-12T11:48:02.921" v="770"/>
          <ac:spMkLst>
            <pc:docMk/>
            <pc:sldMk cId="1631536067" sldId="266"/>
            <ac:spMk id="22" creationId="{40C274F3-5310-2177-78A1-BCE1823992C6}"/>
          </ac:spMkLst>
        </pc:spChg>
        <pc:spChg chg="add mod">
          <ac:chgData name="준섭 김" userId="4bf3ea65cd2b878b" providerId="LiveId" clId="{C055C3D0-8B95-4216-8109-D6E0CA588D00}" dt="2025-05-12T11:48:02.921" v="770"/>
          <ac:spMkLst>
            <pc:docMk/>
            <pc:sldMk cId="1631536067" sldId="266"/>
            <ac:spMk id="23" creationId="{6E21A930-C178-8F93-652C-B7BE2F8CED4E}"/>
          </ac:spMkLst>
        </pc:spChg>
        <pc:spChg chg="add mod">
          <ac:chgData name="준섭 김" userId="4bf3ea65cd2b878b" providerId="LiveId" clId="{C055C3D0-8B95-4216-8109-D6E0CA588D00}" dt="2025-05-12T11:48:02.921" v="770"/>
          <ac:spMkLst>
            <pc:docMk/>
            <pc:sldMk cId="1631536067" sldId="266"/>
            <ac:spMk id="24" creationId="{3878A9ED-A3EB-AEFA-0DD4-9D4308057CEB}"/>
          </ac:spMkLst>
        </pc:spChg>
        <pc:spChg chg="add mod">
          <ac:chgData name="준섭 김" userId="4bf3ea65cd2b878b" providerId="LiveId" clId="{C055C3D0-8B95-4216-8109-D6E0CA588D00}" dt="2025-05-12T11:48:02.921" v="770"/>
          <ac:spMkLst>
            <pc:docMk/>
            <pc:sldMk cId="1631536067" sldId="266"/>
            <ac:spMk id="25" creationId="{BF061C6A-771F-52FD-D632-BC2A1499743C}"/>
          </ac:spMkLst>
        </pc:spChg>
        <pc:spChg chg="add mod">
          <ac:chgData name="준섭 김" userId="4bf3ea65cd2b878b" providerId="LiveId" clId="{C055C3D0-8B95-4216-8109-D6E0CA588D00}" dt="2025-05-12T11:48:02.921" v="770"/>
          <ac:spMkLst>
            <pc:docMk/>
            <pc:sldMk cId="1631536067" sldId="266"/>
            <ac:spMk id="26" creationId="{4C91F085-554E-3E06-90BF-5124E3282C3D}"/>
          </ac:spMkLst>
        </pc:spChg>
        <pc:spChg chg="add mod">
          <ac:chgData name="준섭 김" userId="4bf3ea65cd2b878b" providerId="LiveId" clId="{C055C3D0-8B95-4216-8109-D6E0CA588D00}" dt="2025-05-12T11:48:02.921" v="770"/>
          <ac:spMkLst>
            <pc:docMk/>
            <pc:sldMk cId="1631536067" sldId="266"/>
            <ac:spMk id="27" creationId="{0559477A-65AA-C0DC-F8ED-202225ADC92E}"/>
          </ac:spMkLst>
        </pc:spChg>
        <pc:spChg chg="add mod">
          <ac:chgData name="준섭 김" userId="4bf3ea65cd2b878b" providerId="LiveId" clId="{C055C3D0-8B95-4216-8109-D6E0CA588D00}" dt="2025-05-12T11:48:02.921" v="770"/>
          <ac:spMkLst>
            <pc:docMk/>
            <pc:sldMk cId="1631536067" sldId="266"/>
            <ac:spMk id="28" creationId="{75F1E56B-39D1-0ADA-917E-C7A305C52989}"/>
          </ac:spMkLst>
        </pc:spChg>
        <pc:spChg chg="add mod">
          <ac:chgData name="준섭 김" userId="4bf3ea65cd2b878b" providerId="LiveId" clId="{C055C3D0-8B95-4216-8109-D6E0CA588D00}" dt="2025-05-12T11:48:21.695" v="777" actId="571"/>
          <ac:spMkLst>
            <pc:docMk/>
            <pc:sldMk cId="1631536067" sldId="266"/>
            <ac:spMk id="30" creationId="{DD6AB33A-9CD3-CFA8-B024-6D973BA986B4}"/>
          </ac:spMkLst>
        </pc:spChg>
        <pc:picChg chg="mod">
          <ac:chgData name="준섭 김" userId="4bf3ea65cd2b878b" providerId="LiveId" clId="{C055C3D0-8B95-4216-8109-D6E0CA588D00}" dt="2025-05-12T11:48:27.865" v="781" actId="1076"/>
          <ac:picMkLst>
            <pc:docMk/>
            <pc:sldMk cId="1631536067" sldId="266"/>
            <ac:picMk id="2" creationId="{F806041E-0C46-E043-BEB6-8BFD17878E88}"/>
          </ac:picMkLst>
        </pc:picChg>
        <pc:picChg chg="add mod">
          <ac:chgData name="준섭 김" userId="4bf3ea65cd2b878b" providerId="LiveId" clId="{C055C3D0-8B95-4216-8109-D6E0CA588D00}" dt="2025-05-12T11:48:21.695" v="777" actId="571"/>
          <ac:picMkLst>
            <pc:docMk/>
            <pc:sldMk cId="1631536067" sldId="266"/>
            <ac:picMk id="29" creationId="{A0214500-27CF-01D4-7619-DF0444FE046E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9600" b="0" i="0" u="none" strike="noStrike">
                <a:solidFill>
                  <a:srgbClr val="A0C0C7"/>
                </a:solidFill>
                <a:latin typeface="Hakgyoansim Jiugae R"/>
              </a:rPr>
              <a:t>flutter </a:t>
            </a:r>
            <a:r>
              <a:rPr lang="ko-KR" sz="9600" b="0" i="0" u="none" strike="noStrike">
                <a:solidFill>
                  <a:srgbClr val="A0C0C7"/>
                </a:solidFill>
                <a:ea typeface="Hakgyoansim Jiugae R"/>
              </a:rPr>
              <a:t>앱</a:t>
            </a:r>
            <a:r>
              <a:rPr lang="en-US" sz="96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9600" b="0" i="0" u="none" strike="noStrike">
                <a:solidFill>
                  <a:srgbClr val="A0C0C7"/>
                </a:solidFill>
                <a:ea typeface="Hakgyoansim Jiugae R"/>
              </a:rPr>
              <a:t>개발</a:t>
            </a:r>
          </a:p>
          <a:p>
            <a:pPr lvl="0" algn="ctr">
              <a:lnSpc>
                <a:spcPct val="99600"/>
              </a:lnSpc>
            </a:pPr>
            <a:r>
              <a:rPr lang="ko-KR" sz="9600" b="0" i="0" u="none" strike="noStrike">
                <a:solidFill>
                  <a:srgbClr val="A0C0C7"/>
                </a:solidFill>
                <a:ea typeface="Hakgyoansim Jiugae R"/>
              </a:rPr>
              <a:t>계획서</a:t>
            </a:r>
            <a:r>
              <a:rPr lang="en-US" sz="9600" b="0" i="0" u="none" strike="noStrike">
                <a:solidFill>
                  <a:srgbClr val="A0C0C7"/>
                </a:solidFill>
                <a:latin typeface="Hakgyoansim Jiugae R"/>
              </a:rPr>
              <a:t> 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CAB61-66AE-91F6-0360-FEF8F3610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717E2F3-0173-FE6B-30EA-E80F3CFB5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28B3D835-3DF0-72C5-C52A-B4B0862A6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4BC4B2E3-9F01-608F-2500-15F80544E9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66A8CA62-C21F-1393-64B3-9797296A0F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3C741A84-DD13-ACC5-39A7-ADB3AF30F06B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24421BE8-FBA8-5289-2B86-9B0E95A575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570C39E9-2575-594A-9D90-63E804BA00E7}"/>
              </a:ext>
            </a:extLst>
          </p:cNvPr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75391F85-F58F-4352-0677-68BA3DB39479}"/>
              </a:ext>
            </a:extLst>
          </p:cNvPr>
          <p:cNvSpPr txBox="1"/>
          <p:nvPr/>
        </p:nvSpPr>
        <p:spPr>
          <a:xfrm>
            <a:off x="558800" y="863600"/>
            <a:ext cx="46228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 dirty="0">
                <a:solidFill>
                  <a:srgbClr val="A0C0C7"/>
                </a:solidFill>
                <a:ea typeface="Hakgyoansim Jiugae R"/>
              </a:rPr>
              <a:t>목차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EAF03B43-345D-7B73-A55C-91CF4B5C1C6E}"/>
              </a:ext>
            </a:extLst>
          </p:cNvPr>
          <p:cNvSpPr txBox="1"/>
          <p:nvPr/>
        </p:nvSpPr>
        <p:spPr>
          <a:xfrm>
            <a:off x="1905000" y="307975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프로젝트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개요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950E8E2E-589B-4240-0CC6-E2D24D85FFAC}"/>
              </a:ext>
            </a:extLst>
          </p:cNvPr>
          <p:cNvSpPr txBox="1"/>
          <p:nvPr/>
        </p:nvSpPr>
        <p:spPr>
          <a:xfrm>
            <a:off x="1905000" y="4394200"/>
            <a:ext cx="3352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indent="-342900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주요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기능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21A21A25-3F88-52C8-C71B-0C15A7729E04}"/>
              </a:ext>
            </a:extLst>
          </p:cNvPr>
          <p:cNvSpPr txBox="1"/>
          <p:nvPr/>
        </p:nvSpPr>
        <p:spPr>
          <a:xfrm>
            <a:off x="1943100" y="5689600"/>
            <a:ext cx="3479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 err="1">
                <a:solidFill>
                  <a:srgbClr val="A0C0C7"/>
                </a:solidFill>
                <a:ea typeface="Hakgyoansim Jiugae R"/>
              </a:rPr>
              <a:t>간트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차트</a:t>
            </a:r>
          </a:p>
        </p:txBody>
      </p:sp>
    </p:spTree>
    <p:extLst>
      <p:ext uri="{BB962C8B-B14F-4D97-AF65-F5344CB8AC3E}">
        <p14:creationId xmlns:p14="http://schemas.microsoft.com/office/powerpoint/2010/main" val="3561563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D03DC-5F76-A9AA-F989-4EF89F002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196B8D6-7ED4-246D-78B9-798BDB697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4D3CDBA6-7115-2FCE-0F31-487F7AE77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03A10EC-423D-9121-6E06-ED0868A474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BDF4DC92-0551-B4BC-5AF3-544C61D56B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180088B8-35AD-B3EB-859A-228E97C12D55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8EB1F496-8323-C414-CBDC-661F477183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FBBFB5D0-1B7C-B816-A409-73CB486EBD0A}"/>
              </a:ext>
            </a:extLst>
          </p:cNvPr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19" name="TextBox 8">
            <a:extLst>
              <a:ext uri="{FF2B5EF4-FFF2-40B4-BE49-F238E27FC236}">
                <a16:creationId xmlns:a16="http://schemas.microsoft.com/office/drawing/2014/main" id="{FA98DF36-D035-F69F-88D5-13A7E59304F9}"/>
              </a:ext>
            </a:extLst>
          </p:cNvPr>
          <p:cNvSpPr txBox="1"/>
          <p:nvPr/>
        </p:nvSpPr>
        <p:spPr>
          <a:xfrm>
            <a:off x="1447800" y="863600"/>
            <a:ext cx="65405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 dirty="0">
                <a:solidFill>
                  <a:srgbClr val="A0C0C7"/>
                </a:solidFill>
                <a:ea typeface="Hakgyoansim Jiugae R"/>
              </a:rPr>
              <a:t>프로젝트</a:t>
            </a:r>
            <a:r>
              <a:rPr lang="en-US" sz="72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7200" b="0" i="0" u="none" strike="noStrike" dirty="0">
                <a:solidFill>
                  <a:srgbClr val="A0C0C7"/>
                </a:solidFill>
                <a:ea typeface="Hakgyoansim Jiugae R"/>
              </a:rPr>
              <a:t>개요</a:t>
            </a:r>
          </a:p>
        </p:txBody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C00F972F-075C-FA2A-B680-32972D88C74C}"/>
              </a:ext>
            </a:extLst>
          </p:cNvPr>
          <p:cNvSpPr txBox="1"/>
          <p:nvPr/>
        </p:nvSpPr>
        <p:spPr>
          <a:xfrm>
            <a:off x="1968500" y="2870200"/>
            <a:ext cx="64389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주제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명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: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오늘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머</a:t>
            </a:r>
            <a:r>
              <a:rPr lang="en-US" altLang="ko-KR" sz="4800" b="0" i="0" u="none" strike="noStrike" dirty="0">
                <a:solidFill>
                  <a:srgbClr val="A0C0C7"/>
                </a:solidFill>
                <a:ea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하지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?</a:t>
            </a: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2170E54B-5DDA-7CF8-84FB-7F1BF9904F1F}"/>
              </a:ext>
            </a:extLst>
          </p:cNvPr>
          <p:cNvSpPr txBox="1"/>
          <p:nvPr/>
        </p:nvSpPr>
        <p:spPr>
          <a:xfrm>
            <a:off x="1885950" y="4318000"/>
            <a:ext cx="14439900" cy="304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사용자가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하루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동안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해야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할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일을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기록하고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,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완료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여부를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체크할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수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있도록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하여</a:t>
            </a:r>
          </a:p>
          <a:p>
            <a:pPr lvl="0" algn="l">
              <a:lnSpc>
                <a:spcPct val="99600"/>
              </a:lnSpc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자기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관리와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생산성을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높이는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데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도움을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주는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간단한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모바일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애플리케이션을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구현한다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9482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12AC7D-D2DA-793A-DF41-AFF85D2CD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4890EF1-3EB7-5947-431E-C4B675A53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DB3909C6-12FD-856A-72D4-B1DDA4CA0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8DBB00C5-5E1C-297D-C3BE-E55AFB493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9DF5334E-7D95-E101-07D4-CA6D0D638C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FF89A297-4FDA-C65B-176B-8A64CFAB10B0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274C499D-C04E-42F7-BE7D-E9E8C184F1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D4CA2425-E074-D2C6-9D1C-0902F1C53121}"/>
              </a:ext>
            </a:extLst>
          </p:cNvPr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FAC4AB63-7F69-A4FB-5EA8-AB7CFB092A62}"/>
              </a:ext>
            </a:extLst>
          </p:cNvPr>
          <p:cNvSpPr txBox="1"/>
          <p:nvPr/>
        </p:nvSpPr>
        <p:spPr>
          <a:xfrm>
            <a:off x="1492250" y="952500"/>
            <a:ext cx="50165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>
                <a:solidFill>
                  <a:srgbClr val="A0C0C7"/>
                </a:solidFill>
                <a:ea typeface="Hakgyoansim Jiugae R"/>
              </a:rPr>
              <a:t>주요</a:t>
            </a:r>
            <a:r>
              <a:rPr lang="en-US" sz="72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7200" b="0" i="0" u="none" strike="noStrike">
                <a:solidFill>
                  <a:srgbClr val="A0C0C7"/>
                </a:solidFill>
                <a:ea typeface="Hakgyoansim Jiugae R"/>
              </a:rPr>
              <a:t>기능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1C6F23-A269-84A4-59E4-9CEDE79838CF}"/>
              </a:ext>
            </a:extLst>
          </p:cNvPr>
          <p:cNvSpPr txBox="1"/>
          <p:nvPr/>
        </p:nvSpPr>
        <p:spPr>
          <a:xfrm>
            <a:off x="2051050" y="30353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 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할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일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추가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407E25-9F8D-2A13-9702-CDE5F34FDDD3}"/>
              </a:ext>
            </a:extLst>
          </p:cNvPr>
          <p:cNvSpPr txBox="1"/>
          <p:nvPr/>
        </p:nvSpPr>
        <p:spPr>
          <a:xfrm>
            <a:off x="2051050" y="41148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 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할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일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삭제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587B22-2749-947D-BD84-9F60D76D8553}"/>
              </a:ext>
            </a:extLst>
          </p:cNvPr>
          <p:cNvSpPr txBox="1"/>
          <p:nvPr/>
        </p:nvSpPr>
        <p:spPr>
          <a:xfrm>
            <a:off x="2051050" y="53213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완료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여부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체크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(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체크박스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D32A9D-3A4D-B9CB-92AD-362530E4DF23}"/>
              </a:ext>
            </a:extLst>
          </p:cNvPr>
          <p:cNvSpPr txBox="1"/>
          <p:nvPr/>
        </p:nvSpPr>
        <p:spPr>
          <a:xfrm>
            <a:off x="2051050" y="64389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실시간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UI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반영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786A43-ECC5-4C00-27F1-457C3335BCC9}"/>
              </a:ext>
            </a:extLst>
          </p:cNvPr>
          <p:cNvSpPr txBox="1"/>
          <p:nvPr/>
        </p:nvSpPr>
        <p:spPr>
          <a:xfrm>
            <a:off x="2051050" y="76581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날짜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표시</a:t>
            </a:r>
          </a:p>
        </p:txBody>
      </p:sp>
    </p:spTree>
    <p:extLst>
      <p:ext uri="{BB962C8B-B14F-4D97-AF65-F5344CB8AC3E}">
        <p14:creationId xmlns:p14="http://schemas.microsoft.com/office/powerpoint/2010/main" val="3785390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50740A-EAA1-C0F0-17C8-B240B08AD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7C67083-806F-0556-D8BC-2F4142ADA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7F143409-89D1-AB81-5400-C49E33E8E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22A817D8-165A-4206-B249-261118503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10A469B6-EAAE-FE4B-44E8-5EBA303D8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33B20581-1B9F-669E-6E10-1867E812A1A8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BE25C6CB-54B7-B90E-ADBD-DD5113F39E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14A991D5-FF5B-BA61-F8E8-3EFBA34A01C9}"/>
              </a:ext>
            </a:extLst>
          </p:cNvPr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38" name="TextBox 8">
            <a:extLst>
              <a:ext uri="{FF2B5EF4-FFF2-40B4-BE49-F238E27FC236}">
                <a16:creationId xmlns:a16="http://schemas.microsoft.com/office/drawing/2014/main" id="{C0513800-EF6E-F629-8C70-5CEC61631B37}"/>
              </a:ext>
            </a:extLst>
          </p:cNvPr>
          <p:cNvSpPr txBox="1"/>
          <p:nvPr/>
        </p:nvSpPr>
        <p:spPr>
          <a:xfrm>
            <a:off x="1041400" y="812800"/>
            <a:ext cx="57912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 dirty="0" err="1">
                <a:solidFill>
                  <a:srgbClr val="A0C0C7"/>
                </a:solidFill>
                <a:ea typeface="Hakgyoansim Jiugae R"/>
              </a:rPr>
              <a:t>간트</a:t>
            </a:r>
            <a:r>
              <a:rPr lang="en-US" sz="72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7200" b="0" i="0" u="none" strike="noStrike" dirty="0">
                <a:solidFill>
                  <a:srgbClr val="A0C0C7"/>
                </a:solidFill>
                <a:ea typeface="Hakgyoansim Jiugae R"/>
              </a:rPr>
              <a:t>차트</a:t>
            </a:r>
          </a:p>
        </p:txBody>
      </p:sp>
      <p:pic>
        <p:nvPicPr>
          <p:cNvPr id="39" name="Picture 9">
            <a:extLst>
              <a:ext uri="{FF2B5EF4-FFF2-40B4-BE49-F238E27FC236}">
                <a16:creationId xmlns:a16="http://schemas.microsoft.com/office/drawing/2014/main" id="{CAED8824-147E-E9F8-471F-8F71A840FA9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>
            <a:off x="3200400" y="3225800"/>
            <a:ext cx="1117600" cy="508000"/>
          </a:xfrm>
          <a:prstGeom prst="rect">
            <a:avLst/>
          </a:prstGeom>
        </p:spPr>
      </p:pic>
      <p:pic>
        <p:nvPicPr>
          <p:cNvPr id="40" name="Picture 10">
            <a:extLst>
              <a:ext uri="{FF2B5EF4-FFF2-40B4-BE49-F238E27FC236}">
                <a16:creationId xmlns:a16="http://schemas.microsoft.com/office/drawing/2014/main" id="{5E8070C4-64B7-1B3D-6DC3-269015313A4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>
            <a:off x="4127500" y="4076700"/>
            <a:ext cx="1117600" cy="508000"/>
          </a:xfrm>
          <a:prstGeom prst="rect">
            <a:avLst/>
          </a:prstGeom>
        </p:spPr>
      </p:pic>
      <p:pic>
        <p:nvPicPr>
          <p:cNvPr id="41" name="Picture 11">
            <a:extLst>
              <a:ext uri="{FF2B5EF4-FFF2-40B4-BE49-F238E27FC236}">
                <a16:creationId xmlns:a16="http://schemas.microsoft.com/office/drawing/2014/main" id="{2E55AD72-E97C-D8A1-A8BE-7E72EDF7A36D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80000"/>
          </a:blip>
          <a:stretch>
            <a:fillRect/>
          </a:stretch>
        </p:blipFill>
        <p:spPr>
          <a:xfrm>
            <a:off x="5156200" y="5054600"/>
            <a:ext cx="2146300" cy="508000"/>
          </a:xfrm>
          <a:prstGeom prst="rect">
            <a:avLst/>
          </a:prstGeom>
        </p:spPr>
      </p:pic>
      <p:pic>
        <p:nvPicPr>
          <p:cNvPr id="42" name="Picture 12">
            <a:extLst>
              <a:ext uri="{FF2B5EF4-FFF2-40B4-BE49-F238E27FC236}">
                <a16:creationId xmlns:a16="http://schemas.microsoft.com/office/drawing/2014/main" id="{6F7D603A-F89E-0C28-25E3-D154FB04E8D4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>
            <a:off x="7175500" y="6032500"/>
            <a:ext cx="1117600" cy="508000"/>
          </a:xfrm>
          <a:prstGeom prst="rect">
            <a:avLst/>
          </a:prstGeom>
        </p:spPr>
      </p:pic>
      <p:pic>
        <p:nvPicPr>
          <p:cNvPr id="43" name="Picture 13">
            <a:extLst>
              <a:ext uri="{FF2B5EF4-FFF2-40B4-BE49-F238E27FC236}">
                <a16:creationId xmlns:a16="http://schemas.microsoft.com/office/drawing/2014/main" id="{05FF301F-3DC8-CA02-DF4E-E66C4A03935D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>
            <a:off x="9321800" y="8051800"/>
            <a:ext cx="1117600" cy="508000"/>
          </a:xfrm>
          <a:prstGeom prst="rect">
            <a:avLst/>
          </a:prstGeom>
        </p:spPr>
      </p:pic>
      <p:pic>
        <p:nvPicPr>
          <p:cNvPr id="44" name="Picture 14">
            <a:extLst>
              <a:ext uri="{FF2B5EF4-FFF2-40B4-BE49-F238E27FC236}">
                <a16:creationId xmlns:a16="http://schemas.microsoft.com/office/drawing/2014/main" id="{55398158-C47B-44E3-1E4D-B2B54B14419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>
            <a:off x="8293100" y="6972300"/>
            <a:ext cx="1117600" cy="508000"/>
          </a:xfrm>
          <a:prstGeom prst="rect">
            <a:avLst/>
          </a:prstGeom>
        </p:spPr>
      </p:pic>
      <p:sp>
        <p:nvSpPr>
          <p:cNvPr id="45" name="TextBox 15">
            <a:extLst>
              <a:ext uri="{FF2B5EF4-FFF2-40B4-BE49-F238E27FC236}">
                <a16:creationId xmlns:a16="http://schemas.microsoft.com/office/drawing/2014/main" id="{25F22F15-2840-C970-AE6B-C1D0A10D64A6}"/>
              </a:ext>
            </a:extLst>
          </p:cNvPr>
          <p:cNvSpPr txBox="1"/>
          <p:nvPr/>
        </p:nvSpPr>
        <p:spPr>
          <a:xfrm>
            <a:off x="1231900" y="3263900"/>
            <a:ext cx="1473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아이디어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구체화</a:t>
            </a:r>
          </a:p>
        </p:txBody>
      </p:sp>
      <p:sp>
        <p:nvSpPr>
          <p:cNvPr id="46" name="TextBox 16">
            <a:extLst>
              <a:ext uri="{FF2B5EF4-FFF2-40B4-BE49-F238E27FC236}">
                <a16:creationId xmlns:a16="http://schemas.microsoft.com/office/drawing/2014/main" id="{EC70C109-A9A4-435C-F06B-44B6E5DD6B52}"/>
              </a:ext>
            </a:extLst>
          </p:cNvPr>
          <p:cNvSpPr txBox="1"/>
          <p:nvPr/>
        </p:nvSpPr>
        <p:spPr>
          <a:xfrm>
            <a:off x="1231900" y="4152900"/>
            <a:ext cx="13970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프로젝트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생성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,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화면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구조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설계</a:t>
            </a:r>
          </a:p>
        </p:txBody>
      </p:sp>
      <p:sp>
        <p:nvSpPr>
          <p:cNvPr id="47" name="TextBox 17">
            <a:extLst>
              <a:ext uri="{FF2B5EF4-FFF2-40B4-BE49-F238E27FC236}">
                <a16:creationId xmlns:a16="http://schemas.microsoft.com/office/drawing/2014/main" id="{8755D4D3-37AC-118F-CB27-023D3A2970EB}"/>
              </a:ext>
            </a:extLst>
          </p:cNvPr>
          <p:cNvSpPr txBox="1"/>
          <p:nvPr/>
        </p:nvSpPr>
        <p:spPr>
          <a:xfrm>
            <a:off x="1231900" y="5130800"/>
            <a:ext cx="14986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할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일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추가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/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삭제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/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체크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구현</a:t>
            </a:r>
          </a:p>
        </p:txBody>
      </p:sp>
      <p:sp>
        <p:nvSpPr>
          <p:cNvPr id="48" name="TextBox 18">
            <a:extLst>
              <a:ext uri="{FF2B5EF4-FFF2-40B4-BE49-F238E27FC236}">
                <a16:creationId xmlns:a16="http://schemas.microsoft.com/office/drawing/2014/main" id="{E20AECEE-83B8-9533-71E9-9BBB02D9AD44}"/>
              </a:ext>
            </a:extLst>
          </p:cNvPr>
          <p:cNvSpPr txBox="1"/>
          <p:nvPr/>
        </p:nvSpPr>
        <p:spPr>
          <a:xfrm>
            <a:off x="1231900" y="6108700"/>
            <a:ext cx="11303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디자인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개선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, UI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정리</a:t>
            </a:r>
          </a:p>
        </p:txBody>
      </p:sp>
      <p:sp>
        <p:nvSpPr>
          <p:cNvPr id="49" name="TextBox 19">
            <a:extLst>
              <a:ext uri="{FF2B5EF4-FFF2-40B4-BE49-F238E27FC236}">
                <a16:creationId xmlns:a16="http://schemas.microsoft.com/office/drawing/2014/main" id="{FD455E4F-D44B-8197-367E-D6EA714C2406}"/>
              </a:ext>
            </a:extLst>
          </p:cNvPr>
          <p:cNvSpPr txBox="1"/>
          <p:nvPr/>
        </p:nvSpPr>
        <p:spPr>
          <a:xfrm>
            <a:off x="1231900" y="7086600"/>
            <a:ext cx="13970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테스트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및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발표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자료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제작</a:t>
            </a:r>
          </a:p>
        </p:txBody>
      </p:sp>
      <p:sp>
        <p:nvSpPr>
          <p:cNvPr id="50" name="TextBox 20">
            <a:extLst>
              <a:ext uri="{FF2B5EF4-FFF2-40B4-BE49-F238E27FC236}">
                <a16:creationId xmlns:a16="http://schemas.microsoft.com/office/drawing/2014/main" id="{8D0F189F-8671-E249-8463-E12A72940F1F}"/>
              </a:ext>
            </a:extLst>
          </p:cNvPr>
          <p:cNvSpPr txBox="1"/>
          <p:nvPr/>
        </p:nvSpPr>
        <p:spPr>
          <a:xfrm>
            <a:off x="1231900" y="8064500"/>
            <a:ext cx="1092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최종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발표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및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코드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정리</a:t>
            </a:r>
          </a:p>
        </p:txBody>
      </p:sp>
      <p:sp>
        <p:nvSpPr>
          <p:cNvPr id="51" name="TextBox 21">
            <a:extLst>
              <a:ext uri="{FF2B5EF4-FFF2-40B4-BE49-F238E27FC236}">
                <a16:creationId xmlns:a16="http://schemas.microsoft.com/office/drawing/2014/main" id="{9C1E6D2F-0605-8E29-E2E3-2592CA345C1B}"/>
              </a:ext>
            </a:extLst>
          </p:cNvPr>
          <p:cNvSpPr txBox="1"/>
          <p:nvPr/>
        </p:nvSpPr>
        <p:spPr>
          <a:xfrm>
            <a:off x="3060700" y="9042400"/>
            <a:ext cx="7239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4/29</a:t>
            </a:r>
          </a:p>
        </p:txBody>
      </p:sp>
      <p:sp>
        <p:nvSpPr>
          <p:cNvPr id="52" name="TextBox 22">
            <a:extLst>
              <a:ext uri="{FF2B5EF4-FFF2-40B4-BE49-F238E27FC236}">
                <a16:creationId xmlns:a16="http://schemas.microsoft.com/office/drawing/2014/main" id="{A315C55E-D40C-F411-3FCE-D483D62994B5}"/>
              </a:ext>
            </a:extLst>
          </p:cNvPr>
          <p:cNvSpPr txBox="1"/>
          <p:nvPr/>
        </p:nvSpPr>
        <p:spPr>
          <a:xfrm>
            <a:off x="4000500" y="9042400"/>
            <a:ext cx="5207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5/6</a:t>
            </a:r>
          </a:p>
        </p:txBody>
      </p:sp>
      <p:sp>
        <p:nvSpPr>
          <p:cNvPr id="53" name="TextBox 23">
            <a:extLst>
              <a:ext uri="{FF2B5EF4-FFF2-40B4-BE49-F238E27FC236}">
                <a16:creationId xmlns:a16="http://schemas.microsoft.com/office/drawing/2014/main" id="{E5AB9826-252E-B121-2676-A039539564B1}"/>
              </a:ext>
            </a:extLst>
          </p:cNvPr>
          <p:cNvSpPr txBox="1"/>
          <p:nvPr/>
        </p:nvSpPr>
        <p:spPr>
          <a:xfrm>
            <a:off x="4838700" y="9042400"/>
            <a:ext cx="6350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5/13</a:t>
            </a:r>
          </a:p>
        </p:txBody>
      </p:sp>
      <p:sp>
        <p:nvSpPr>
          <p:cNvPr id="54" name="TextBox 24">
            <a:extLst>
              <a:ext uri="{FF2B5EF4-FFF2-40B4-BE49-F238E27FC236}">
                <a16:creationId xmlns:a16="http://schemas.microsoft.com/office/drawing/2014/main" id="{D75E36D4-C6D5-39A1-2DB4-CFE383853ED9}"/>
              </a:ext>
            </a:extLst>
          </p:cNvPr>
          <p:cNvSpPr txBox="1"/>
          <p:nvPr/>
        </p:nvSpPr>
        <p:spPr>
          <a:xfrm>
            <a:off x="5905500" y="9042400"/>
            <a:ext cx="7239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5/20</a:t>
            </a:r>
          </a:p>
        </p:txBody>
      </p:sp>
      <p:sp>
        <p:nvSpPr>
          <p:cNvPr id="55" name="TextBox 25">
            <a:extLst>
              <a:ext uri="{FF2B5EF4-FFF2-40B4-BE49-F238E27FC236}">
                <a16:creationId xmlns:a16="http://schemas.microsoft.com/office/drawing/2014/main" id="{3E2833EC-3709-2BAE-92F9-CED9D8831702}"/>
              </a:ext>
            </a:extLst>
          </p:cNvPr>
          <p:cNvSpPr txBox="1"/>
          <p:nvPr/>
        </p:nvSpPr>
        <p:spPr>
          <a:xfrm>
            <a:off x="7023100" y="9042400"/>
            <a:ext cx="5715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5/27</a:t>
            </a:r>
          </a:p>
        </p:txBody>
      </p:sp>
      <p:sp>
        <p:nvSpPr>
          <p:cNvPr id="56" name="TextBox 26">
            <a:extLst>
              <a:ext uri="{FF2B5EF4-FFF2-40B4-BE49-F238E27FC236}">
                <a16:creationId xmlns:a16="http://schemas.microsoft.com/office/drawing/2014/main" id="{C4802940-20F4-1CFC-39D7-47535D7A9219}"/>
              </a:ext>
            </a:extLst>
          </p:cNvPr>
          <p:cNvSpPr txBox="1"/>
          <p:nvPr/>
        </p:nvSpPr>
        <p:spPr>
          <a:xfrm>
            <a:off x="8064500" y="9042400"/>
            <a:ext cx="4445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6/3</a:t>
            </a:r>
          </a:p>
        </p:txBody>
      </p:sp>
      <p:sp>
        <p:nvSpPr>
          <p:cNvPr id="57" name="TextBox 27">
            <a:extLst>
              <a:ext uri="{FF2B5EF4-FFF2-40B4-BE49-F238E27FC236}">
                <a16:creationId xmlns:a16="http://schemas.microsoft.com/office/drawing/2014/main" id="{F3C38E8E-D6F2-5EA1-6C08-7B17C5CD39BC}"/>
              </a:ext>
            </a:extLst>
          </p:cNvPr>
          <p:cNvSpPr txBox="1"/>
          <p:nvPr/>
        </p:nvSpPr>
        <p:spPr>
          <a:xfrm>
            <a:off x="8966200" y="9042400"/>
            <a:ext cx="6477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6/10</a:t>
            </a:r>
          </a:p>
        </p:txBody>
      </p:sp>
      <p:sp>
        <p:nvSpPr>
          <p:cNvPr id="58" name="TextBox 28">
            <a:extLst>
              <a:ext uri="{FF2B5EF4-FFF2-40B4-BE49-F238E27FC236}">
                <a16:creationId xmlns:a16="http://schemas.microsoft.com/office/drawing/2014/main" id="{392FE451-32A7-AD00-B1B4-867C3D3734EB}"/>
              </a:ext>
            </a:extLst>
          </p:cNvPr>
          <p:cNvSpPr txBox="1"/>
          <p:nvPr/>
        </p:nvSpPr>
        <p:spPr>
          <a:xfrm>
            <a:off x="10045700" y="9042400"/>
            <a:ext cx="5207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6/17</a:t>
            </a:r>
          </a:p>
        </p:txBody>
      </p:sp>
    </p:spTree>
    <p:extLst>
      <p:ext uri="{BB962C8B-B14F-4D97-AF65-F5344CB8AC3E}">
        <p14:creationId xmlns:p14="http://schemas.microsoft.com/office/powerpoint/2010/main" val="3904602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D9962C-FDD4-AC02-B9EA-6F1EC3436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806041E-0C46-E043-BEB6-8BFD17878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06327E6D-F57C-4B7E-FA5D-8722ECAC1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672EB0C4-9A24-B127-96A1-3FDACC893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3D0D2F96-5D15-A06C-F9F2-462A49A36F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F1D283A2-3909-0AFE-6088-8443C067599A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86D91B74-3E67-913E-888D-17C3E69571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4FF6AAB0-2DA9-C468-AF53-7FC31FC1F980}"/>
              </a:ext>
            </a:extLst>
          </p:cNvPr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40C274F3-5310-2177-78A1-BCE1823992C6}"/>
              </a:ext>
            </a:extLst>
          </p:cNvPr>
          <p:cNvSpPr txBox="1"/>
          <p:nvPr/>
        </p:nvSpPr>
        <p:spPr>
          <a:xfrm>
            <a:off x="1492250" y="952500"/>
            <a:ext cx="602615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7200" dirty="0">
                <a:solidFill>
                  <a:srgbClr val="A0C0C7"/>
                </a:solidFill>
                <a:ea typeface="Hakgyoansim Jiugae R"/>
              </a:rPr>
              <a:t>요구사항 목록</a:t>
            </a:r>
            <a:endParaRPr lang="ko-KR" sz="72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21A930-C178-8F93-652C-B7BE2F8CED4E}"/>
              </a:ext>
            </a:extLst>
          </p:cNvPr>
          <p:cNvSpPr txBox="1"/>
          <p:nvPr/>
        </p:nvSpPr>
        <p:spPr>
          <a:xfrm>
            <a:off x="2051050" y="30353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en-US" sz="3600" b="0" i="0" u="none" strike="noStrike" dirty="0">
                <a:solidFill>
                  <a:srgbClr val="A0C0C7"/>
                </a:solidFill>
                <a:latin typeface="Hakgyoansim Jiugae R"/>
              </a:rPr>
              <a:t> </a:t>
            </a:r>
            <a:r>
              <a:rPr lang="ko-KR" sz="3600" b="0" i="0" u="none" strike="noStrike" dirty="0">
                <a:solidFill>
                  <a:srgbClr val="A0C0C7"/>
                </a:solidFill>
                <a:ea typeface="Hakgyoansim Jiugae R"/>
              </a:rPr>
              <a:t>할</a:t>
            </a:r>
            <a:r>
              <a:rPr lang="en-US" altLang="ko-KR" sz="3600" dirty="0">
                <a:solidFill>
                  <a:srgbClr val="A0C0C7"/>
                </a:solidFill>
                <a:latin typeface="Hakgyoansim Jiugae R"/>
                <a:ea typeface="Hakgyoansim Jiugae R"/>
              </a:rPr>
              <a:t> </a:t>
            </a:r>
            <a:r>
              <a:rPr lang="ko-KR" altLang="en-US" sz="3600" dirty="0">
                <a:solidFill>
                  <a:srgbClr val="A0C0C7"/>
                </a:solidFill>
                <a:latin typeface="Hakgyoansim Jiugae R"/>
                <a:ea typeface="Hakgyoansim Jiugae R"/>
              </a:rPr>
              <a:t>일 생성 기능</a:t>
            </a:r>
            <a:r>
              <a:rPr lang="en-US" altLang="ko-KR" sz="4800" dirty="0">
                <a:solidFill>
                  <a:srgbClr val="A0C0C7"/>
                </a:solidFill>
                <a:latin typeface="Hakgyoansim Jiugae R"/>
                <a:ea typeface="Hakgyoansim Jiugae R"/>
              </a:rPr>
              <a:t>	</a:t>
            </a:r>
            <a:endParaRPr lang="ko-KR" sz="48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78A9ED-A3EB-AEFA-0DD4-9D4308057CEB}"/>
              </a:ext>
            </a:extLst>
          </p:cNvPr>
          <p:cNvSpPr txBox="1"/>
          <p:nvPr/>
        </p:nvSpPr>
        <p:spPr>
          <a:xfrm>
            <a:off x="2051050" y="38481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en-US" sz="3600" b="0" i="0" u="none" strike="noStrike" dirty="0">
                <a:solidFill>
                  <a:srgbClr val="A0C0C7"/>
                </a:solidFill>
                <a:latin typeface="Hakgyoansim Jiugae R"/>
              </a:rPr>
              <a:t> </a:t>
            </a:r>
            <a:r>
              <a:rPr lang="ko-KR" altLang="en-US" sz="3600" dirty="0">
                <a:solidFill>
                  <a:srgbClr val="A0C0C7"/>
                </a:solidFill>
                <a:latin typeface="Hakgyoansim Jiugae R"/>
                <a:ea typeface="Hakgyoansim Jiugae R"/>
              </a:rPr>
              <a:t>할 일 목록 보기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F061C6A-771F-52FD-D632-BC2A1499743C}"/>
              </a:ext>
            </a:extLst>
          </p:cNvPr>
          <p:cNvSpPr txBox="1"/>
          <p:nvPr/>
        </p:nvSpPr>
        <p:spPr>
          <a:xfrm>
            <a:off x="2051050" y="46990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altLang="en-US" sz="3600" dirty="0">
                <a:solidFill>
                  <a:srgbClr val="A0C0C7"/>
                </a:solidFill>
                <a:latin typeface="Hakgyoansim Jiugae R"/>
                <a:ea typeface="Hakgyoansim Jiugae R"/>
              </a:rPr>
              <a:t>할 일 완료 체크 기능</a:t>
            </a:r>
            <a:endParaRPr lang="en-US" sz="3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91F085-554E-3E06-90BF-5124E3282C3D}"/>
              </a:ext>
            </a:extLst>
          </p:cNvPr>
          <p:cNvSpPr txBox="1"/>
          <p:nvPr/>
        </p:nvSpPr>
        <p:spPr>
          <a:xfrm>
            <a:off x="2051050" y="549275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할 일 수정 및 삭제 기능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559477A-65AA-C0DC-F8ED-202225ADC92E}"/>
              </a:ext>
            </a:extLst>
          </p:cNvPr>
          <p:cNvSpPr txBox="1"/>
          <p:nvPr/>
        </p:nvSpPr>
        <p:spPr>
          <a:xfrm>
            <a:off x="2051050" y="6290129"/>
            <a:ext cx="14401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간단한 통계 또는 요약 제공</a:t>
            </a:r>
            <a:r>
              <a:rPr lang="en-US" altLang="ko-KR" sz="3600" dirty="0">
                <a:solidFill>
                  <a:srgbClr val="A0C0C7"/>
                </a:solidFill>
                <a:ea typeface="Hakgyoansim Jiugae R"/>
              </a:rPr>
              <a:t>(</a:t>
            </a: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오늘의 완료된 일 수</a:t>
            </a:r>
            <a:r>
              <a:rPr lang="en-US" altLang="ko-KR" sz="3600" dirty="0">
                <a:solidFill>
                  <a:srgbClr val="A0C0C7"/>
                </a:solidFill>
                <a:ea typeface="Hakgyoansim Jiugae R"/>
              </a:rPr>
              <a:t>,</a:t>
            </a: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남은 일 수 보여주는 기능</a:t>
            </a:r>
            <a:r>
              <a:rPr lang="en-US" altLang="ko-KR" sz="3600" dirty="0">
                <a:solidFill>
                  <a:srgbClr val="A0C0C7"/>
                </a:solidFill>
                <a:ea typeface="Hakgyoansim Jiugae R"/>
              </a:rPr>
              <a:t>)</a:t>
            </a: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 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F1E56B-39D1-0ADA-917E-C7A305C52989}"/>
              </a:ext>
            </a:extLst>
          </p:cNvPr>
          <p:cNvSpPr txBox="1"/>
          <p:nvPr/>
        </p:nvSpPr>
        <p:spPr>
          <a:xfrm>
            <a:off x="2051050" y="7137400"/>
            <a:ext cx="14401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알림 기능</a:t>
            </a:r>
            <a:r>
              <a:rPr lang="en-US" altLang="ko-KR" sz="3600" dirty="0">
                <a:solidFill>
                  <a:srgbClr val="A0C0C7"/>
                </a:solidFill>
                <a:ea typeface="Hakgyoansim Jiugae R"/>
              </a:rPr>
              <a:t>(</a:t>
            </a: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중요한 일정이나 할 일에 대해 사용자에게 알림 기능 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</p:spTree>
    <p:extLst>
      <p:ext uri="{BB962C8B-B14F-4D97-AF65-F5344CB8AC3E}">
        <p14:creationId xmlns:p14="http://schemas.microsoft.com/office/powerpoint/2010/main" val="1631536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184</Words>
  <Application>Microsoft Office PowerPoint</Application>
  <PresentationFormat>사용자 지정</PresentationFormat>
  <Paragraphs>44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Hakgyoansim Jiugae R</vt:lpstr>
      <vt:lpstr>Arial</vt:lpstr>
      <vt:lpstr>Gong Gothic Light</vt:lpstr>
      <vt:lpstr>Pretendard SemiBold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준섭 김</cp:lastModifiedBy>
  <cp:revision>2</cp:revision>
  <dcterms:created xsi:type="dcterms:W3CDTF">2006-08-16T00:00:00Z</dcterms:created>
  <dcterms:modified xsi:type="dcterms:W3CDTF">2025-05-12T11:49:40Z</dcterms:modified>
</cp:coreProperties>
</file>

<file path=docProps/thumbnail.jpeg>
</file>